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7" r:id="rId3"/>
    <p:sldId id="399" r:id="rId4"/>
    <p:sldId id="349" r:id="rId5"/>
    <p:sldId id="380" r:id="rId6"/>
    <p:sldId id="377" r:id="rId7"/>
    <p:sldId id="407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417" r:id="rId19"/>
    <p:sldId id="418" r:id="rId20"/>
    <p:sldId id="395" r:id="rId21"/>
    <p:sldId id="382" r:id="rId22"/>
    <p:sldId id="385" r:id="rId23"/>
    <p:sldId id="383" r:id="rId24"/>
    <p:sldId id="265" r:id="rId25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349"/>
            <p14:sldId id="380"/>
            <p14:sldId id="377"/>
            <p14:sldId id="407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417"/>
            <p14:sldId id="418"/>
            <p14:sldId id="395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33" userDrawn="1">
          <p15:clr>
            <a:srgbClr val="5ACBF0"/>
          </p15:clr>
        </p15:guide>
        <p15:guide id="6" pos="7514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7A7C"/>
    <a:srgbClr val="7A4C4D"/>
    <a:srgbClr val="D4CFC5"/>
    <a:srgbClr val="FBE8A5"/>
    <a:srgbClr val="191C21"/>
    <a:srgbClr val="0F1314"/>
    <a:srgbClr val="FEF7DE"/>
    <a:srgbClr val="F7D4FC"/>
    <a:srgbClr val="D7D1CF"/>
    <a:srgbClr val="605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9" autoAdjust="0"/>
    <p:restoredTop sz="95026" autoAdjust="0"/>
  </p:normalViewPr>
  <p:slideViewPr>
    <p:cSldViewPr snapToGrid="0" showGuides="1">
      <p:cViewPr>
        <p:scale>
          <a:sx n="100" d="100"/>
          <a:sy n="100" d="100"/>
        </p:scale>
        <p:origin x="-240" y="-1094"/>
      </p:cViewPr>
      <p:guideLst>
        <p:guide orient="horz" pos="4224"/>
        <p:guide orient="horz" pos="96"/>
        <p:guide pos="733"/>
        <p:guide pos="7514"/>
      </p:guideLst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502A6E-1E2D-6660-6236-358423918D23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08536F-3A58-1B51-131D-3B2F21EB65DC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CB95C4-AC8B-03FA-1C4C-A7145157ED2A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4AF68-7C45-9C82-1917-7054DA459CF5}"/>
                  </a:ext>
                </a:extLst>
              </p:cNvPr>
              <p:cNvSpPr txBox="1"/>
              <p:nvPr/>
            </p:nvSpPr>
            <p:spPr>
              <a:xfrm>
                <a:off x="261075" y="2970076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656B02-2A0F-29A5-3E82-EDC567BAB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51849-5E60-E2AB-3F13-08BA1DFAEB58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CF299F-195A-B412-48F8-7FFB1460221F}"/>
                  </a:ext>
                </a:extLst>
              </p:cNvPr>
              <p:cNvSpPr txBox="1"/>
              <p:nvPr/>
            </p:nvSpPr>
            <p:spPr>
              <a:xfrm>
                <a:off x="261077" y="3376818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A6CA145-BD9B-8B2D-F3B9-CEB48C6F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3BA7AA-C42B-88DD-3560-504D445A4C86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39A43-E637-453E-EB02-7F6561FB5C3A}"/>
                  </a:ext>
                </a:extLst>
              </p:cNvPr>
              <p:cNvSpPr txBox="1"/>
              <p:nvPr/>
            </p:nvSpPr>
            <p:spPr>
              <a:xfrm>
                <a:off x="439712" y="3376818"/>
                <a:ext cx="238180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DBE3DE-35AC-1522-942D-26628E05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F03FBA-BFE3-216E-819D-D10574618AF9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E3ABE15-4B5E-6E62-E2BF-651D7F8DB7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4590FB-39C0-1FC3-BBC7-7E00BF3EC99E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D0A9D39-D6DD-7B96-1735-5C139EE6974E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9AC7F5-9B60-76EF-E05B-7E1DEB537F83}"/>
                    </a:ext>
                  </a:extLst>
                </p:cNvPr>
                <p:cNvSpPr txBox="1"/>
                <p:nvPr/>
              </p:nvSpPr>
              <p:spPr>
                <a:xfrm>
                  <a:off x="439709" y="1373459"/>
                  <a:ext cx="23818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824602-506C-8F22-667F-9850BCE82DB3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F79EF88-4807-3561-587F-F60BBB82BED9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74697E0-5183-6602-98F1-6C33E5EEAAF7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27ABFEF-180B-7211-8783-6826082ED9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364DB9E-04BD-DD5C-3C3B-88AB4ED7CB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9BAA530-1529-DEAA-A8D8-9550F49BCE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4738FB0-E3AF-7FB8-C866-D9126CC6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0C94EC-A568-64E6-D1F4-1E5F7A35B37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AAEF71-B728-7EE3-6659-C26C6B98F85D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2F12BD09-F69C-65CA-7CF0-7BCE256A3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61080" y="3376818"/>
              <a:ext cx="59544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39712" y="2970076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7461" y="1365765"/>
              <a:ext cx="662679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39715" y="3376818"/>
              <a:ext cx="23817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BCA767-649B-9B58-6916-CEBD751E9A4B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EC329B-7DA6-BF55-9E56-BDE3606F4DFA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37A0ED0A-1ED4-C85D-FA60-1E976D90AF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9090"/>
            <a:ext cx="932687" cy="272051"/>
            <a:chOff x="0" y="3376818"/>
            <a:chExt cx="1117597" cy="2720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39714" y="3376818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93268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7462" y="1365765"/>
                <a:ext cx="662678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9.wdp"/><Relationship Id="rId3" Type="http://schemas.openxmlformats.org/officeDocument/2006/relationships/slide" Target="slide22.xml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B5DF7-2B13-5921-2417-3D9425718422}"/>
              </a:ext>
            </a:extLst>
          </p:cNvPr>
          <p:cNvGrpSpPr/>
          <p:nvPr/>
        </p:nvGrpSpPr>
        <p:grpSpPr>
          <a:xfrm>
            <a:off x="1163639" y="1058135"/>
            <a:ext cx="6290183" cy="1104924"/>
            <a:chOff x="1163639" y="745382"/>
            <a:chExt cx="6290183" cy="110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DA62D-C058-5B9D-DD60-E92B2F8F2011}"/>
                </a:ext>
              </a:extLst>
            </p:cNvPr>
            <p:cNvSpPr txBox="1"/>
            <p:nvPr/>
          </p:nvSpPr>
          <p:spPr>
            <a:xfrm>
              <a:off x="1163639" y="999298"/>
              <a:ext cx="6290183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점성술에서는 활동 양상에 따라 황도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(Cardinal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고정궁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(Fixed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변통궁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(Mutable Sign)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이를 토대로 아스트로맨서의 일반 스킬을 분류하고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전략적인 활용을 유도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37297-D327-EE8A-3EC9-327EF06CFF2E}"/>
                </a:ext>
              </a:extLst>
            </p:cNvPr>
            <p:cNvSpPr txBox="1"/>
            <p:nvPr/>
          </p:nvSpPr>
          <p:spPr>
            <a:xfrm>
              <a:off x="1163639" y="1463528"/>
              <a:ext cx="3929579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 기호의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표현하여 직관적으로 구분합니다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1127FF-DA4E-D91A-CD80-3B06FCF6F9FC}"/>
                </a:ext>
              </a:extLst>
            </p:cNvPr>
            <p:cNvGrpSpPr/>
            <p:nvPr/>
          </p:nvGrpSpPr>
          <p:grpSpPr>
            <a:xfrm>
              <a:off x="1534188" y="1709749"/>
              <a:ext cx="5122376" cy="140557"/>
              <a:chOff x="1835678" y="1713716"/>
              <a:chExt cx="5122376" cy="1405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A18EE-44D0-E096-F00C-079A8F4D7E9A}"/>
                  </a:ext>
                </a:extLst>
              </p:cNvPr>
              <p:cNvSpPr txBox="1"/>
              <p:nvPr/>
            </p:nvSpPr>
            <p:spPr>
              <a:xfrm>
                <a:off x="1835678" y="1715774"/>
                <a:ext cx="1188911" cy="138499"/>
              </a:xfrm>
              <a:prstGeom prst="rect">
                <a:avLst/>
              </a:prstGeom>
              <a:solidFill>
                <a:srgbClr val="B00000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△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빨강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38D5F-70B1-3F6D-A3D7-DE1DA4DA070F}"/>
                  </a:ext>
                </a:extLst>
              </p:cNvPr>
              <p:cNvSpPr txBox="1"/>
              <p:nvPr/>
            </p:nvSpPr>
            <p:spPr>
              <a:xfrm>
                <a:off x="3159657" y="1715774"/>
                <a:ext cx="1176087" cy="13849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□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파랑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C6B0F-87EE-6D14-CFAA-23FFDC5009F6}"/>
                  </a:ext>
                </a:extLst>
              </p:cNvPr>
              <p:cNvSpPr txBox="1"/>
              <p:nvPr/>
            </p:nvSpPr>
            <p:spPr>
              <a:xfrm>
                <a:off x="4470812" y="1713716"/>
                <a:ext cx="1176087" cy="13849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○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초록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FFEF19-1EDB-2F0F-83BD-A55BEC5279B6}"/>
                  </a:ext>
                </a:extLst>
              </p:cNvPr>
              <p:cNvSpPr txBox="1"/>
              <p:nvPr/>
            </p:nvSpPr>
            <p:spPr>
              <a:xfrm>
                <a:off x="5781967" y="1713716"/>
                <a:ext cx="1176087" cy="138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발현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☆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163639" y="745382"/>
              <a:ext cx="64921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0826"/>
              </p:ext>
            </p:extLst>
          </p:nvPr>
        </p:nvGraphicFramePr>
        <p:xfrm>
          <a:off x="1163639" y="2430889"/>
          <a:ext cx="6169025" cy="29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619638" y="2855767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163639" y="651248"/>
            <a:ext cx="11028361" cy="276999"/>
            <a:chOff x="1450975" y="1656183"/>
            <a:chExt cx="11028361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75383F-4B7A-CF9A-B2DC-22566DB7CD41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F6195-6827-5054-DDA7-043701E8A9F3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53F579-9B56-5DF2-EE58-6E80F5B68FE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7E9F7E-DBA6-E916-947E-DE0FE74B8BF4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20998C5-6F90-14B8-222C-3A34539AE07B}"/>
              </a:ext>
            </a:extLst>
          </p:cNvPr>
          <p:cNvGrpSpPr/>
          <p:nvPr/>
        </p:nvGrpSpPr>
        <p:grpSpPr>
          <a:xfrm>
            <a:off x="7849339" y="2648398"/>
            <a:ext cx="3771387" cy="2659272"/>
            <a:chOff x="7849339" y="2648398"/>
            <a:chExt cx="3771387" cy="265927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82FCD84-CB85-141D-EFC2-F0CC36DE2BF4}"/>
                </a:ext>
              </a:extLst>
            </p:cNvPr>
            <p:cNvGrpSpPr/>
            <p:nvPr/>
          </p:nvGrpSpPr>
          <p:grpSpPr>
            <a:xfrm>
              <a:off x="7849339" y="2648398"/>
              <a:ext cx="3771387" cy="2659272"/>
              <a:chOff x="7849339" y="2648398"/>
              <a:chExt cx="3771387" cy="2659272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FDFC4E9-C252-8D62-1325-0C9D0CA621F4}"/>
                  </a:ext>
                </a:extLst>
              </p:cNvPr>
              <p:cNvSpPr/>
              <p:nvPr/>
            </p:nvSpPr>
            <p:spPr>
              <a:xfrm>
                <a:off x="7849339" y="2879776"/>
                <a:ext cx="3771387" cy="242789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F093F942-727B-CCAF-453A-2BD827C9C400}"/>
                  </a:ext>
                </a:extLst>
              </p:cNvPr>
              <p:cNvGrpSpPr/>
              <p:nvPr/>
            </p:nvGrpSpPr>
            <p:grpSpPr>
              <a:xfrm>
                <a:off x="7849339" y="2648398"/>
                <a:ext cx="3771387" cy="231923"/>
                <a:chOff x="7460492" y="2430889"/>
                <a:chExt cx="3771387" cy="231923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0995C15-4354-6811-35CF-4849C7175C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0492" y="2430889"/>
                  <a:ext cx="796225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예시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E7750D8-D43F-E6B1-D1B0-C881D0B234B7}"/>
                    </a:ext>
                  </a:extLst>
                </p:cNvPr>
                <p:cNvCxnSpPr>
                  <a:cxnSpLocks/>
                  <a:stCxn id="145" idx="2"/>
                </p:cNvCxnSpPr>
                <p:nvPr/>
              </p:nvCxnSpPr>
              <p:spPr>
                <a:xfrm>
                  <a:off x="7858605" y="2662812"/>
                  <a:ext cx="337327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BBD90EE-64B1-8630-A400-DB75B303E7EF}"/>
                </a:ext>
              </a:extLst>
            </p:cNvPr>
            <p:cNvGrpSpPr/>
            <p:nvPr/>
          </p:nvGrpSpPr>
          <p:grpSpPr>
            <a:xfrm>
              <a:off x="8076138" y="3134924"/>
              <a:ext cx="3317789" cy="1995628"/>
              <a:chOff x="7750261" y="2906154"/>
              <a:chExt cx="3317789" cy="1995628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9159783" y="370051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4A22652-3A31-D23E-2942-1156FFFD8FBF}"/>
                  </a:ext>
                </a:extLst>
              </p:cNvPr>
              <p:cNvGrpSpPr/>
              <p:nvPr/>
            </p:nvGrpSpPr>
            <p:grpSpPr>
              <a:xfrm>
                <a:off x="7750261" y="2906154"/>
                <a:ext cx="1183893" cy="1835252"/>
                <a:chOff x="8010611" y="2906154"/>
                <a:chExt cx="1183893" cy="183525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064260" y="290615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AFDB47DC-6841-AD06-D317-0D4E9C309EBF}"/>
                    </a:ext>
                  </a:extLst>
                </p:cNvPr>
                <p:cNvGrpSpPr/>
                <p:nvPr/>
              </p:nvGrpSpPr>
              <p:grpSpPr>
                <a:xfrm>
                  <a:off x="8010611" y="4452966"/>
                  <a:ext cx="1183893" cy="288440"/>
                  <a:chOff x="7609934" y="4874384"/>
                  <a:chExt cx="1183893" cy="288440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F68483E1-038E-780C-A999-FFC6D2756583}"/>
                      </a:ext>
                    </a:extLst>
                  </p:cNvPr>
                  <p:cNvSpPr/>
                  <p:nvPr/>
                </p:nvSpPr>
                <p:spPr>
                  <a:xfrm>
                    <a:off x="7609934" y="4874384"/>
                    <a:ext cx="1183893" cy="288440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6CB021D-F751-2E98-CB59-10F7469D673A}"/>
                      </a:ext>
                    </a:extLst>
                  </p:cNvPr>
                  <p:cNvSpPr txBox="1"/>
                  <p:nvPr/>
                </p:nvSpPr>
                <p:spPr>
                  <a:xfrm>
                    <a:off x="7712164" y="4964743"/>
                    <a:ext cx="979435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latinLnBrk="1"/>
                    <a:r>
                      <a:rPr lang="en-US" altLang="ko-KR" sz="7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-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7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</a:p>
                </p:txBody>
              </p:sp>
            </p:grp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D6402C3-B4C1-DA09-C51E-78989C4F5E32}"/>
                  </a:ext>
                </a:extLst>
              </p:cNvPr>
              <p:cNvGrpSpPr/>
              <p:nvPr/>
            </p:nvGrpSpPr>
            <p:grpSpPr>
              <a:xfrm>
                <a:off x="9653170" y="2906154"/>
                <a:ext cx="1414880" cy="1995628"/>
                <a:chOff x="9653170" y="2906154"/>
                <a:chExt cx="1414880" cy="199562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822313" y="290615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71C7E7B-187E-879D-C148-FEDBEB8D1F57}"/>
                    </a:ext>
                  </a:extLst>
                </p:cNvPr>
                <p:cNvGrpSpPr/>
                <p:nvPr/>
              </p:nvGrpSpPr>
              <p:grpSpPr>
                <a:xfrm>
                  <a:off x="9653170" y="4452966"/>
                  <a:ext cx="1414880" cy="448816"/>
                  <a:chOff x="9653170" y="4452966"/>
                  <a:chExt cx="1414880" cy="448816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25E607C7-054D-AAF8-5F8B-647A8ECB7BEB}"/>
                      </a:ext>
                    </a:extLst>
                  </p:cNvPr>
                  <p:cNvSpPr/>
                  <p:nvPr/>
                </p:nvSpPr>
                <p:spPr>
                  <a:xfrm>
                    <a:off x="9653170" y="4452966"/>
                    <a:ext cx="1414880" cy="448816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7A1281CE-F832-32EA-5722-8422708639CE}"/>
                      </a:ext>
                    </a:extLst>
                  </p:cNvPr>
                  <p:cNvGrpSpPr/>
                  <p:nvPr/>
                </p:nvGrpSpPr>
                <p:grpSpPr>
                  <a:xfrm>
                    <a:off x="9723416" y="4551403"/>
                    <a:ext cx="1274388" cy="251942"/>
                    <a:chOff x="9684290" y="4543325"/>
                    <a:chExt cx="1274388" cy="251942"/>
                  </a:xfrm>
                </p:grpSpPr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5AAE0F39-07AC-F839-9807-41BF4D0BEB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687545"/>
                      <a:ext cx="1274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8DB9F3C6-DDF4-27F2-382E-2D85B5EA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543325"/>
                      <a:ext cx="979435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0DFA2D-04FC-F5C5-2D56-FA6DC5B977C4}"/>
              </a:ext>
            </a:extLst>
          </p:cNvPr>
          <p:cNvGrpSpPr/>
          <p:nvPr/>
        </p:nvGrpSpPr>
        <p:grpSpPr>
          <a:xfrm>
            <a:off x="6432696" y="1003205"/>
            <a:ext cx="4903200" cy="4223368"/>
            <a:chOff x="6702403" y="830382"/>
            <a:chExt cx="4903200" cy="42233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5394D0-FF8C-31B6-DE24-17FA05DB599A}"/>
                </a:ext>
              </a:extLst>
            </p:cNvPr>
            <p:cNvGrpSpPr/>
            <p:nvPr/>
          </p:nvGrpSpPr>
          <p:grpSpPr>
            <a:xfrm>
              <a:off x="6702403" y="830382"/>
              <a:ext cx="4903200" cy="4223368"/>
              <a:chOff x="6702403" y="830382"/>
              <a:chExt cx="4903200" cy="4223368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62305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88E759DB-7BE3-F7A0-EF8C-25CE6B08C63C}"/>
                  </a:ext>
                </a:extLst>
              </p:cNvPr>
              <p:cNvGrpSpPr/>
              <p:nvPr/>
            </p:nvGrpSpPr>
            <p:grpSpPr>
              <a:xfrm>
                <a:off x="6702403" y="1062305"/>
                <a:ext cx="4903198" cy="388800"/>
                <a:chOff x="1439025" y="1395559"/>
                <a:chExt cx="4903198" cy="388800"/>
              </a:xfrm>
            </p:grpSpPr>
            <p:sp>
              <p:nvSpPr>
                <p:cNvPr id="1300" name="직사각형 1299">
                  <a:extLst>
                    <a:ext uri="{FF2B5EF4-FFF2-40B4-BE49-F238E27FC236}">
                      <a16:creationId xmlns:a16="http://schemas.microsoft.com/office/drawing/2014/main" id="{8B6ACF5D-50DC-1EF7-47B2-7CF4D16D950A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90319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1" name="TextBox 1300">
                  <a:extLst>
                    <a:ext uri="{FF2B5EF4-FFF2-40B4-BE49-F238E27FC236}">
                      <a16:creationId xmlns:a16="http://schemas.microsoft.com/office/drawing/2014/main" id="{9AD95DEF-20B8-2AEF-0FC7-A2479DF98396}"/>
                    </a:ext>
                  </a:extLst>
                </p:cNvPr>
                <p:cNvSpPr txBox="1"/>
                <p:nvPr/>
              </p:nvSpPr>
              <p:spPr>
                <a:xfrm>
                  <a:off x="3072291" y="1474543"/>
                  <a:ext cx="16366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설명과 함께 양상이 표기됩니다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02" name="그룹 1301">
                <a:extLst>
                  <a:ext uri="{FF2B5EF4-FFF2-40B4-BE49-F238E27FC236}">
                    <a16:creationId xmlns:a16="http://schemas.microsoft.com/office/drawing/2014/main" id="{5C6981FA-B996-08D7-F9FA-0DBEFE5969DB}"/>
                  </a:ext>
                </a:extLst>
              </p:cNvPr>
              <p:cNvGrpSpPr/>
              <p:nvPr/>
            </p:nvGrpSpPr>
            <p:grpSpPr>
              <a:xfrm>
                <a:off x="6702403" y="830382"/>
                <a:ext cx="2141814" cy="231923"/>
                <a:chOff x="1456552" y="1017962"/>
                <a:chExt cx="2141814" cy="231923"/>
              </a:xfrm>
            </p:grpSpPr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CE0BD7C-EDC9-A73F-E45E-DD18F9668F5E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444975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아이콘에 마우스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Hover</a:t>
                  </a:r>
                </a:p>
              </p:txBody>
            </p:sp>
          </p:grpSp>
        </p:grpSp>
        <p:pic>
          <p:nvPicPr>
            <p:cNvPr id="1308" name="그림 1307">
              <a:extLst>
                <a:ext uri="{FF2B5EF4-FFF2-40B4-BE49-F238E27FC236}">
                  <a16:creationId xmlns:a16="http://schemas.microsoft.com/office/drawing/2014/main" id="{F08C699D-9A73-26B4-A1C2-60167428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7237" y="1619742"/>
              <a:ext cx="4573533" cy="325664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5AC74D-657E-F0C5-B097-682F128CB7F7}"/>
              </a:ext>
            </a:extLst>
          </p:cNvPr>
          <p:cNvGrpSpPr/>
          <p:nvPr/>
        </p:nvGrpSpPr>
        <p:grpSpPr>
          <a:xfrm>
            <a:off x="1163639" y="1003205"/>
            <a:ext cx="4645028" cy="5457283"/>
            <a:chOff x="1163639" y="1003205"/>
            <a:chExt cx="4645028" cy="54572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E22FF9-F6EA-C238-340B-1C8DE03B7368}"/>
                </a:ext>
              </a:extLst>
            </p:cNvPr>
            <p:cNvGrpSpPr/>
            <p:nvPr/>
          </p:nvGrpSpPr>
          <p:grpSpPr>
            <a:xfrm>
              <a:off x="1163639" y="1003205"/>
              <a:ext cx="4645028" cy="5457283"/>
              <a:chOff x="1163639" y="1003205"/>
              <a:chExt cx="4645028" cy="5457283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163639" y="1235128"/>
                <a:ext cx="4645028" cy="522536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6" name="그룹 1385">
                <a:extLst>
                  <a:ext uri="{FF2B5EF4-FFF2-40B4-BE49-F238E27FC236}">
                    <a16:creationId xmlns:a16="http://schemas.microsoft.com/office/drawing/2014/main" id="{D850BE1A-791B-461E-D753-E41EDF36B358}"/>
                  </a:ext>
                </a:extLst>
              </p:cNvPr>
              <p:cNvGrpSpPr/>
              <p:nvPr/>
            </p:nvGrpSpPr>
            <p:grpSpPr>
              <a:xfrm>
                <a:off x="1163639" y="1235128"/>
                <a:ext cx="4645025" cy="388800"/>
                <a:chOff x="1439025" y="1395559"/>
                <a:chExt cx="4645025" cy="388800"/>
              </a:xfrm>
            </p:grpSpPr>
            <p:sp>
              <p:nvSpPr>
                <p:cNvPr id="1388" name="직사각형 1387">
                  <a:extLst>
                    <a:ext uri="{FF2B5EF4-FFF2-40B4-BE49-F238E27FC236}">
                      <a16:creationId xmlns:a16="http://schemas.microsoft.com/office/drawing/2014/main" id="{D6E8AF34-8D75-2F97-CA5C-C2DDDAC41CC6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64502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A78D0A20-146E-6D63-4A0A-5310A7496605}"/>
                    </a:ext>
                  </a:extLst>
                </p:cNvPr>
                <p:cNvSpPr txBox="1"/>
                <p:nvPr/>
              </p:nvSpPr>
              <p:spPr>
                <a:xfrm>
                  <a:off x="2417419" y="1474543"/>
                  <a:ext cx="268823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게이지의 버튼 클릭하여 전체 목록을 확인합니다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D511407-30D8-BE73-F625-AD48AE02F868}"/>
                  </a:ext>
                </a:extLst>
              </p:cNvPr>
              <p:cNvGrpSpPr/>
              <p:nvPr/>
            </p:nvGrpSpPr>
            <p:grpSpPr>
              <a:xfrm>
                <a:off x="1163639" y="1003205"/>
                <a:ext cx="2236391" cy="231923"/>
                <a:chOff x="1456552" y="1017962"/>
                <a:chExt cx="2236391" cy="231923"/>
              </a:xfrm>
            </p:grpSpPr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3CD2B734-A7CB-7C09-AF6A-A6AEBCF89788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53955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아르카나의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덱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확인 방법과 유사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pic>
          <p:nvPicPr>
            <p:cNvPr id="6" name="그림 5" descr="텍스트, 스크린샷, 원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C919B0-1D33-6491-8A25-714CBAEA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39" y="1772427"/>
              <a:ext cx="4291029" cy="4580201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24A651-7FDC-FCB0-CACF-C59CB1C28B77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7C6B1-6F3E-169A-4E7F-2FD1AEBC23E5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4AEEA-B2F3-B601-0845-DBEAC352C8C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885B-184B-5C1D-9E93-63C47245D4D6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2ABF77-6809-46C9-A74E-CBFDD52DF781}"/>
              </a:ext>
            </a:extLst>
          </p:cNvPr>
          <p:cNvGrpSpPr/>
          <p:nvPr/>
        </p:nvGrpSpPr>
        <p:grpSpPr>
          <a:xfrm>
            <a:off x="1163639" y="344901"/>
            <a:ext cx="2846933" cy="507831"/>
            <a:chOff x="1163639" y="365221"/>
            <a:chExt cx="2846933" cy="5078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4047F0-B005-CB01-1832-BD4E3DF2832D}"/>
                </a:ext>
              </a:extLst>
            </p:cNvPr>
            <p:cNvSpPr txBox="1"/>
            <p:nvPr/>
          </p:nvSpPr>
          <p:spPr>
            <a:xfrm>
              <a:off x="1163639" y="365221"/>
              <a:ext cx="1197444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 err="1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양상 확인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F681F7-0412-B285-B77B-8DE3C8FC58FF}"/>
                </a:ext>
              </a:extLst>
            </p:cNvPr>
            <p:cNvSpPr txBox="1"/>
            <p:nvPr/>
          </p:nvSpPr>
          <p:spPr>
            <a:xfrm>
              <a:off x="1163639" y="626831"/>
              <a:ext cx="28469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인게임에서 스킬의 양상을 확인하는 방법은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A5092-91F7-6B2C-0DBC-94E0ABD1F859}"/>
              </a:ext>
            </a:extLst>
          </p:cNvPr>
          <p:cNvSpPr>
            <a:spLocks/>
          </p:cNvSpPr>
          <p:nvPr/>
        </p:nvSpPr>
        <p:spPr>
          <a:xfrm>
            <a:off x="934721" y="149958"/>
            <a:ext cx="11257280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F39A-80D4-60D5-97A0-268700EC6792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127304" cy="161583"/>
                <a:chOff x="1700548" y="661219"/>
                <a:chExt cx="712730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12730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616071-1E88-92E3-431D-AD23125947F9}"/>
              </a:ext>
            </a:extLst>
          </p:cNvPr>
          <p:cNvGrpSpPr/>
          <p:nvPr/>
        </p:nvGrpSpPr>
        <p:grpSpPr>
          <a:xfrm>
            <a:off x="1163639" y="970339"/>
            <a:ext cx="8504549" cy="1412863"/>
            <a:chOff x="1163639" y="970339"/>
            <a:chExt cx="8504549" cy="141286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163639" y="1224255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163639" y="970339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1CB4A83E-1F18-BDC2-4E90-0AB978D49080}"/>
              </a:ext>
            </a:extLst>
          </p:cNvPr>
          <p:cNvGrpSpPr/>
          <p:nvPr/>
        </p:nvGrpSpPr>
        <p:grpSpPr>
          <a:xfrm>
            <a:off x="1163639" y="2605086"/>
            <a:ext cx="4733668" cy="748616"/>
            <a:chOff x="1163639" y="2633202"/>
            <a:chExt cx="4733668" cy="7486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DA0AF37-4B30-EB1D-6937-7730585960E9}"/>
                </a:ext>
              </a:extLst>
            </p:cNvPr>
            <p:cNvGrpSpPr/>
            <p:nvPr/>
          </p:nvGrpSpPr>
          <p:grpSpPr>
            <a:xfrm>
              <a:off x="1163639" y="2887118"/>
              <a:ext cx="4733668" cy="494700"/>
              <a:chOff x="1450975" y="722339"/>
              <a:chExt cx="4921415" cy="4947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D48AE2-FD2B-0F0F-C7B3-BFFDA484635F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921415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진입하면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자연적으로 소모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되고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소모되면 기록 모드가 종료됩니다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28E2C4-ACCE-622C-8FAA-B3517BD098DC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232093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초당 최대치의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C3A403-29DB-73AB-1A89-B70A135205F6}"/>
                </a:ext>
              </a:extLst>
            </p:cNvPr>
            <p:cNvSpPr txBox="1"/>
            <p:nvPr/>
          </p:nvSpPr>
          <p:spPr>
            <a:xfrm>
              <a:off x="1163639" y="2633202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43EC6BD-31A3-B59C-6AFA-B45CAC048D44}"/>
              </a:ext>
            </a:extLst>
          </p:cNvPr>
          <p:cNvGrpSpPr/>
          <p:nvPr/>
        </p:nvGrpSpPr>
        <p:grpSpPr>
          <a:xfrm>
            <a:off x="1163639" y="3677507"/>
            <a:ext cx="10406064" cy="3028093"/>
            <a:chOff x="1163639" y="3677507"/>
            <a:chExt cx="10406064" cy="3028093"/>
          </a:xfrm>
        </p:grpSpPr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A9880082-983A-4DDD-8BDB-08287E627E70}"/>
                </a:ext>
              </a:extLst>
            </p:cNvPr>
            <p:cNvGrpSpPr/>
            <p:nvPr/>
          </p:nvGrpSpPr>
          <p:grpSpPr>
            <a:xfrm>
              <a:off x="1163639" y="3677507"/>
              <a:ext cx="10406064" cy="3028093"/>
              <a:chOff x="1163639" y="3677507"/>
              <a:chExt cx="10406064" cy="3028093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163639" y="3909430"/>
                <a:ext cx="10406063" cy="279617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834FF6-1D2B-EB2E-394B-3B9270280874}"/>
                  </a:ext>
                </a:extLst>
              </p:cNvPr>
              <p:cNvGrpSpPr/>
              <p:nvPr/>
            </p:nvGrpSpPr>
            <p:grpSpPr>
              <a:xfrm>
                <a:off x="1163639" y="3909430"/>
                <a:ext cx="10406064" cy="2654395"/>
                <a:chOff x="1184537" y="3909430"/>
                <a:chExt cx="10406064" cy="2654395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184537" y="3909430"/>
                  <a:ext cx="3218400" cy="388800"/>
                  <a:chOff x="1450975" y="4016492"/>
                  <a:chExt cx="3217845" cy="3888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16492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95476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372201" y="3909430"/>
                  <a:ext cx="3218400" cy="388800"/>
                  <a:chOff x="8747143" y="4038360"/>
                  <a:chExt cx="3217845" cy="3888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38360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117344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778369" y="3909430"/>
                  <a:ext cx="3218400" cy="388800"/>
                  <a:chOff x="4863770" y="4016492"/>
                  <a:chExt cx="3497752" cy="3888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16492"/>
                    <a:ext cx="3497752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95476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6BBFE09-0C06-B8FC-628D-89D54E07F7E8}"/>
                    </a:ext>
                  </a:extLst>
                </p:cNvPr>
                <p:cNvGrpSpPr/>
                <p:nvPr/>
              </p:nvGrpSpPr>
              <p:grpSpPr>
                <a:xfrm>
                  <a:off x="4289112" y="4036706"/>
                  <a:ext cx="603082" cy="2527119"/>
                  <a:chOff x="4555549" y="4136024"/>
                  <a:chExt cx="603082" cy="2527119"/>
                </a:xfrm>
              </p:grpSpPr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1818E537-0622-CEAE-61EE-5F3C28AB5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57090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55549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A87E72-7C41-0BBA-B301-CD47395C6AEA}"/>
                    </a:ext>
                  </a:extLst>
                </p:cNvPr>
                <p:cNvGrpSpPr/>
                <p:nvPr/>
              </p:nvGrpSpPr>
              <p:grpSpPr>
                <a:xfrm>
                  <a:off x="7882944" y="4036706"/>
                  <a:ext cx="603082" cy="2527119"/>
                  <a:chOff x="8149381" y="4136024"/>
                  <a:chExt cx="603082" cy="2527119"/>
                </a:xfrm>
              </p:grpSpPr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FEF08111-6EE9-DE66-4809-221B09387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0922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149381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163639" y="3677507"/>
                <a:ext cx="10406062" cy="231923"/>
                <a:chOff x="1450976" y="3782229"/>
                <a:chExt cx="10406062" cy="231923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8"/>
                  <a:ext cx="234906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하늘에 떠있는 별 같은 느낌을 줍니다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6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게이지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1" y="4014152"/>
                  <a:ext cx="1007126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EA58ED-91E3-03A0-01C9-D2F9E60003DC}"/>
                </a:ext>
              </a:extLst>
            </p:cNvPr>
            <p:cNvGrpSpPr/>
            <p:nvPr/>
          </p:nvGrpSpPr>
          <p:grpSpPr>
            <a:xfrm>
              <a:off x="1394850" y="4609656"/>
              <a:ext cx="2797774" cy="1839169"/>
              <a:chOff x="1689268" y="4615579"/>
              <a:chExt cx="2797774" cy="183916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F2BCF7E-BE9D-F253-DC2D-90E103B383AA}"/>
                  </a:ext>
                </a:extLst>
              </p:cNvPr>
              <p:cNvGrpSpPr/>
              <p:nvPr/>
            </p:nvGrpSpPr>
            <p:grpSpPr>
              <a:xfrm>
                <a:off x="3880943" y="5381718"/>
                <a:ext cx="606099" cy="929176"/>
                <a:chOff x="3742942" y="5317565"/>
                <a:chExt cx="606099" cy="929176"/>
              </a:xfrm>
            </p:grpSpPr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A8D50A1D-77FB-5FF0-6845-A13768F4D223}"/>
                    </a:ext>
                  </a:extLst>
                </p:cNvPr>
                <p:cNvSpPr txBox="1"/>
                <p:nvPr/>
              </p:nvSpPr>
              <p:spPr>
                <a:xfrm>
                  <a:off x="3789510" y="5984040"/>
                  <a:ext cx="512961" cy="262701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회복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시계 방향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438" name="그룹 1437">
                  <a:extLst>
                    <a:ext uri="{FF2B5EF4-FFF2-40B4-BE49-F238E27FC236}">
                      <a16:creationId xmlns:a16="http://schemas.microsoft.com/office/drawing/2014/main" id="{1547AC7C-6870-6DB4-6B00-0F852FCA6251}"/>
                    </a:ext>
                  </a:extLst>
                </p:cNvPr>
                <p:cNvGrpSpPr/>
                <p:nvPr/>
              </p:nvGrpSpPr>
              <p:grpSpPr>
                <a:xfrm>
                  <a:off x="3742942" y="5317565"/>
                  <a:ext cx="606099" cy="651086"/>
                  <a:chOff x="3683821" y="2650810"/>
                  <a:chExt cx="783435" cy="841585"/>
                </a:xfrm>
              </p:grpSpPr>
              <p:sp>
                <p:nvSpPr>
                  <p:cNvPr id="1351" name="원호 1350">
                    <a:extLst>
                      <a:ext uri="{FF2B5EF4-FFF2-40B4-BE49-F238E27FC236}">
                        <a16:creationId xmlns:a16="http://schemas.microsoft.com/office/drawing/2014/main" id="{BBEE7E0D-6C6D-7E40-5266-B7457CCAEB2C}"/>
                      </a:ext>
                    </a:extLst>
                  </p:cNvPr>
                  <p:cNvSpPr/>
                  <p:nvPr/>
                </p:nvSpPr>
                <p:spPr>
                  <a:xfrm>
                    <a:off x="3733169" y="2650810"/>
                    <a:ext cx="704114" cy="571896"/>
                  </a:xfrm>
                  <a:prstGeom prst="arc">
                    <a:avLst>
                      <a:gd name="adj1" fmla="val 16200000"/>
                      <a:gd name="adj2" fmla="val 20189393"/>
                    </a:avLst>
                  </a:prstGeom>
                  <a:ln w="9525">
                    <a:solidFill>
                      <a:srgbClr val="FF0000"/>
                    </a:solidFill>
                    <a:tailEnd type="triangle" w="sm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69" name="그림 1068" descr="별, 원, 대칭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63D6E97-A158-F498-5B39-DBDD13A6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3821" y="2723325"/>
                    <a:ext cx="783435" cy="76907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1AD971-2994-2EA6-FA54-990563A60119}"/>
                  </a:ext>
                </a:extLst>
              </p:cNvPr>
              <p:cNvGrpSpPr/>
              <p:nvPr/>
            </p:nvGrpSpPr>
            <p:grpSpPr>
              <a:xfrm>
                <a:off x="1689268" y="4615579"/>
                <a:ext cx="2421036" cy="1839169"/>
                <a:chOff x="1689268" y="4615579"/>
                <a:chExt cx="2421036" cy="1839169"/>
              </a:xfrm>
            </p:grpSpPr>
            <p:pic>
              <p:nvPicPr>
                <p:cNvPr id="1071" name="그림 1070" descr="별, 원, 대칭, 천문학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D8547CE-5DC5-1738-89E8-B4C45E364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268" y="4983943"/>
                  <a:ext cx="1094717" cy="1073100"/>
                </a:xfrm>
                <a:prstGeom prst="rect">
                  <a:avLst/>
                </a:prstGeom>
              </p:spPr>
            </p:pic>
            <p:grpSp>
              <p:nvGrpSpPr>
                <p:cNvPr id="1362" name="그룹 1361">
                  <a:extLst>
                    <a:ext uri="{FF2B5EF4-FFF2-40B4-BE49-F238E27FC236}">
                      <a16:creationId xmlns:a16="http://schemas.microsoft.com/office/drawing/2014/main" id="{8C162D49-6B8E-B201-375A-FD1D0488A0AD}"/>
                    </a:ext>
                  </a:extLst>
                </p:cNvPr>
                <p:cNvGrpSpPr/>
                <p:nvPr/>
              </p:nvGrpSpPr>
              <p:grpSpPr>
                <a:xfrm>
                  <a:off x="1854035" y="4615579"/>
                  <a:ext cx="1395226" cy="564363"/>
                  <a:chOff x="2000266" y="4526578"/>
                  <a:chExt cx="1799233" cy="727782"/>
                </a:xfrm>
              </p:grpSpPr>
              <p:sp>
                <p:nvSpPr>
                  <p:cNvPr id="1368" name="TextBox 1367">
                    <a:extLst>
                      <a:ext uri="{FF2B5EF4-FFF2-40B4-BE49-F238E27FC236}">
                        <a16:creationId xmlns:a16="http://schemas.microsoft.com/office/drawing/2014/main" id="{5758FDFB-0C04-0456-D947-1587AD3EE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377917" y="4526578"/>
                    <a:ext cx="1421582" cy="27782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외곽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사슬 같은 느낌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372F75D5-10DE-8CF5-FD10-7CA2B0CE644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4665494"/>
                    <a:ext cx="377652" cy="588866"/>
                    <a:chOff x="2000266" y="4665494"/>
                    <a:chExt cx="377652" cy="58886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375" name="타원 1374">
                      <a:extLst>
                        <a:ext uri="{FF2B5EF4-FFF2-40B4-BE49-F238E27FC236}">
                          <a16:creationId xmlns:a16="http://schemas.microsoft.com/office/drawing/2014/main" id="{2D74EA74-30F5-1F90-66C6-648246A4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76" name="연결선: 꺾임 1375">
                      <a:extLst>
                        <a:ext uri="{FF2B5EF4-FFF2-40B4-BE49-F238E27FC236}">
                          <a16:creationId xmlns:a16="http://schemas.microsoft.com/office/drawing/2014/main" id="{98C0AD29-F637-AFB1-37DD-176F29373E46}"/>
                        </a:ext>
                      </a:extLst>
                    </p:cNvPr>
                    <p:cNvCxnSpPr>
                      <a:stCxn id="1375" idx="0"/>
                      <a:endCxn id="1368" idx="1"/>
                    </p:cNvCxnSpPr>
                    <p:nvPr/>
                  </p:nvCxnSpPr>
                  <p:spPr>
                    <a:xfrm rot="5400000" flipH="1" flipV="1">
                      <a:off x="1946886" y="4753693"/>
                      <a:ext cx="519231" cy="342833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1" name="그룹 1430">
                  <a:extLst>
                    <a:ext uri="{FF2B5EF4-FFF2-40B4-BE49-F238E27FC236}">
                      <a16:creationId xmlns:a16="http://schemas.microsoft.com/office/drawing/2014/main" id="{024D49DA-D2BE-95F3-7985-77F3EE2FAC37}"/>
                    </a:ext>
                  </a:extLst>
                </p:cNvPr>
                <p:cNvGrpSpPr/>
                <p:nvPr/>
              </p:nvGrpSpPr>
              <p:grpSpPr>
                <a:xfrm>
                  <a:off x="2503855" y="4901491"/>
                  <a:ext cx="1606449" cy="467850"/>
                  <a:chOff x="1832365" y="2219611"/>
                  <a:chExt cx="2071618" cy="603323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DA23F0E-7FDF-275B-7A52-EE8397F3D5B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834" y="2219611"/>
                    <a:ext cx="1562149" cy="486198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 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어둡게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0AD60292-3C22-794B-DB57-AA719A4046DE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462712"/>
                    <a:ext cx="509469" cy="360222"/>
                    <a:chOff x="2418506" y="5181243"/>
                    <a:chExt cx="509469" cy="36022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3B5C9960-8171-F4BA-E4DA-8E61BE13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69637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4" name="연결선: 꺾임 123">
                      <a:extLst>
                        <a:ext uri="{FF2B5EF4-FFF2-40B4-BE49-F238E27FC236}">
                          <a16:creationId xmlns:a16="http://schemas.microsoft.com/office/drawing/2014/main" id="{39B923A6-F89C-4115-1A27-F7020CE9626B}"/>
                        </a:ext>
                      </a:extLst>
                    </p:cNvPr>
                    <p:cNvCxnSpPr>
                      <a:cxnSpLocks/>
                      <a:stCxn id="122" idx="0"/>
                      <a:endCxn id="120" idx="1"/>
                    </p:cNvCxnSpPr>
                    <p:nvPr/>
                  </p:nvCxnSpPr>
                  <p:spPr>
                    <a:xfrm rot="5400000" flipH="1" flipV="1">
                      <a:off x="2545356" y="5089211"/>
                      <a:ext cx="290587" cy="47465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23547F25-C1EE-FD19-FFD7-2E0CB852A8DB}"/>
                    </a:ext>
                  </a:extLst>
                </p:cNvPr>
                <p:cNvGrpSpPr/>
                <p:nvPr/>
              </p:nvGrpSpPr>
              <p:grpSpPr>
                <a:xfrm>
                  <a:off x="1926805" y="5503693"/>
                  <a:ext cx="1282691" cy="951055"/>
                  <a:chOff x="2000266" y="5184724"/>
                  <a:chExt cx="1654111" cy="1226445"/>
                </a:xfrm>
              </p:grpSpPr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9BA57172-A13C-9567-746D-ACB49434EE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8402" y="5924970"/>
                    <a:ext cx="1125975" cy="48619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 모양 같은 나침반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01BFACB3-17A1-110B-528F-558CC96E31B4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5184724"/>
                    <a:ext cx="528136" cy="983346"/>
                    <a:chOff x="2000266" y="5184724"/>
                    <a:chExt cx="528136" cy="9833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82" name="타원 1081">
                      <a:extLst>
                        <a:ext uri="{FF2B5EF4-FFF2-40B4-BE49-F238E27FC236}">
                          <a16:creationId xmlns:a16="http://schemas.microsoft.com/office/drawing/2014/main" id="{F10A22F7-6BEB-CC5C-D88D-9D804794B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83" name="연결선: 꺾임 1082">
                      <a:extLst>
                        <a:ext uri="{FF2B5EF4-FFF2-40B4-BE49-F238E27FC236}">
                          <a16:creationId xmlns:a16="http://schemas.microsoft.com/office/drawing/2014/main" id="{44ECDF53-E922-577B-0960-EF0EC1BFD964}"/>
                        </a:ext>
                      </a:extLst>
                    </p:cNvPr>
                    <p:cNvCxnSpPr>
                      <a:cxnSpLocks/>
                      <a:stCxn id="1082" idx="4"/>
                      <a:endCxn id="1080" idx="1"/>
                    </p:cNvCxnSpPr>
                    <p:nvPr/>
                  </p:nvCxnSpPr>
                  <p:spPr>
                    <a:xfrm rot="16200000" flipH="1">
                      <a:off x="1824888" y="5464556"/>
                      <a:ext cx="913710" cy="49331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BD9771F-33B0-6FC3-D8A8-104CF12D76CD}"/>
                </a:ext>
              </a:extLst>
            </p:cNvPr>
            <p:cNvGrpSpPr/>
            <p:nvPr/>
          </p:nvGrpSpPr>
          <p:grpSpPr>
            <a:xfrm>
              <a:off x="8623815" y="4412830"/>
              <a:ext cx="2715172" cy="2029509"/>
              <a:chOff x="8890252" y="4418753"/>
              <a:chExt cx="2715172" cy="2029509"/>
            </a:xfrm>
          </p:grpSpPr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6AB9B2BD-9555-DFB7-B2FE-60AA14F66850}"/>
                  </a:ext>
                </a:extLst>
              </p:cNvPr>
              <p:cNvSpPr txBox="1"/>
              <p:nvPr/>
            </p:nvSpPr>
            <p:spPr>
              <a:xfrm>
                <a:off x="8928567" y="4418753"/>
                <a:ext cx="2638543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나침반에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가려져 있던 배경이 드러나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양상을 기록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있게 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E2457B-9D5B-DAB6-D934-5387D2FF4C59}"/>
                  </a:ext>
                </a:extLst>
              </p:cNvPr>
              <p:cNvGrpSpPr/>
              <p:nvPr/>
            </p:nvGrpSpPr>
            <p:grpSpPr>
              <a:xfrm>
                <a:off x="8890252" y="5021523"/>
                <a:ext cx="2715172" cy="1426739"/>
                <a:chOff x="8873030" y="4797551"/>
                <a:chExt cx="2715172" cy="1426739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64303C7-859A-85D4-F89C-52536C1B93EB}"/>
                    </a:ext>
                  </a:extLst>
                </p:cNvPr>
                <p:cNvGrpSpPr/>
                <p:nvPr/>
              </p:nvGrpSpPr>
              <p:grpSpPr>
                <a:xfrm>
                  <a:off x="10984959" y="5279725"/>
                  <a:ext cx="603243" cy="929176"/>
                  <a:chOff x="10984959" y="5279725"/>
                  <a:chExt cx="603243" cy="92917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5100744-051A-9AE4-F3F9-A5C0C6100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0099" y="5946200"/>
                    <a:ext cx="512961" cy="262701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소모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반시계 방향</a:t>
                    </a:r>
                    <a:endPara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0795BC3-BFA1-BB29-BEF1-791F2DCEC303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645970"/>
                    <a:chOff x="10795465" y="5569017"/>
                    <a:chExt cx="785919" cy="841585"/>
                  </a:xfrm>
                </p:grpSpPr>
                <p:grpSp>
                  <p:nvGrpSpPr>
                    <p:cNvPr id="1440" name="그룹 1439">
                      <a:extLst>
                        <a:ext uri="{FF2B5EF4-FFF2-40B4-BE49-F238E27FC236}">
                          <a16:creationId xmlns:a16="http://schemas.microsoft.com/office/drawing/2014/main" id="{6D2FDFD8-1FCE-2434-7DF9-E916EBA2B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465" y="5569017"/>
                      <a:ext cx="785919" cy="841585"/>
                      <a:chOff x="10786113" y="2650810"/>
                      <a:chExt cx="785919" cy="841585"/>
                    </a:xfrm>
                  </p:grpSpPr>
                  <p:pic>
                    <p:nvPicPr>
                      <p:cNvPr id="1436" name="그림 1435" descr="원, 행성, 다채로움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1DF47A2-476D-76D0-F385-6CA72B4075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86113" y="2721995"/>
                        <a:ext cx="785919" cy="770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37" name="원호 1436">
                        <a:extLst>
                          <a:ext uri="{FF2B5EF4-FFF2-40B4-BE49-F238E27FC236}">
                            <a16:creationId xmlns:a16="http://schemas.microsoft.com/office/drawing/2014/main" id="{BE64895C-5C29-331F-6FD7-D81CC6DC75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796950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" name="별: 꼭짓점 4개 11">
                      <a:extLst>
                        <a:ext uri="{FF2B5EF4-FFF2-40B4-BE49-F238E27FC236}">
                          <a16:creationId xmlns:a16="http://schemas.microsoft.com/office/drawing/2014/main" id="{757FEC63-3843-AE0C-4B95-C03CC62E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7371" y="6200876"/>
                      <a:ext cx="202106" cy="20210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A9B2CAF-C773-1800-CBCF-71A110E5AF5E}"/>
                    </a:ext>
                  </a:extLst>
                </p:cNvPr>
                <p:cNvGrpSpPr/>
                <p:nvPr/>
              </p:nvGrpSpPr>
              <p:grpSpPr>
                <a:xfrm>
                  <a:off x="8873030" y="4797551"/>
                  <a:ext cx="2161710" cy="1426739"/>
                  <a:chOff x="8913746" y="4765464"/>
                  <a:chExt cx="2824067" cy="186389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EFDAE46-189C-FDFF-8C50-F4A975BCF96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13746" y="4809581"/>
                    <a:chExt cx="1406235" cy="1382400"/>
                  </a:xfrm>
                </p:grpSpPr>
                <p:grpSp>
                  <p:nvGrpSpPr>
                    <p:cNvPr id="1444" name="그룹 1443">
                      <a:extLst>
                        <a:ext uri="{FF2B5EF4-FFF2-40B4-BE49-F238E27FC236}">
                          <a16:creationId xmlns:a16="http://schemas.microsoft.com/office/drawing/2014/main" id="{B598687F-3A0B-3B94-CCFC-62FB07B01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04394" y="1891374"/>
                      <a:chExt cx="1406235" cy="1382400"/>
                    </a:xfrm>
                  </p:grpSpPr>
                  <p:pic>
                    <p:nvPicPr>
                      <p:cNvPr id="1443" name="그림 144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3584F1B-1717-570C-0898-F6A5E0B97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04394" y="1891374"/>
                        <a:ext cx="1406235" cy="1382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9FCAD9FE-B87F-C54B-5F9C-74FF1CF346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61798" y="2293398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114" name="그룹 113">
                          <a:extLst>
                            <a:ext uri="{FF2B5EF4-FFF2-40B4-BE49-F238E27FC236}">
                              <a16:creationId xmlns:a16="http://schemas.microsoft.com/office/drawing/2014/main" id="{D611B994-9EF7-8FEE-FB3A-78A7B4448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18" name="Picture 16">
                            <a:extLst>
                              <a:ext uri="{FF2B5EF4-FFF2-40B4-BE49-F238E27FC236}">
                                <a16:creationId xmlns:a16="http://schemas.microsoft.com/office/drawing/2014/main" id="{2E373822-6F1E-7A8E-5276-535A2D2B9A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6">
                            <a:extLst>
                              <a:ext uri="{FF2B5EF4-FFF2-40B4-BE49-F238E27FC236}">
                                <a16:creationId xmlns:a16="http://schemas.microsoft.com/office/drawing/2014/main" id="{A1D5AB2C-3FF2-8E83-4451-1866D19BC9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15" name="그룹 114">
                          <a:extLst>
                            <a:ext uri="{FF2B5EF4-FFF2-40B4-BE49-F238E27FC236}">
                              <a16:creationId xmlns:a16="http://schemas.microsoft.com/office/drawing/2014/main" id="{AF7F81CB-1BC0-BC42-9F7F-252B23ADC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16" name="Picture 16">
                            <a:extLst>
                              <a:ext uri="{FF2B5EF4-FFF2-40B4-BE49-F238E27FC236}">
                                <a16:creationId xmlns:a16="http://schemas.microsoft.com/office/drawing/2014/main" id="{32F5716A-547E-0901-5DF2-E4DCCC821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7" name="Picture 16">
                            <a:extLst>
                              <a:ext uri="{FF2B5EF4-FFF2-40B4-BE49-F238E27FC236}">
                                <a16:creationId xmlns:a16="http://schemas.microsoft.com/office/drawing/2014/main" id="{3F480539-D516-2B32-445A-3429186655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11" name="별: 꼭짓점 4개 10">
                      <a:extLst>
                        <a:ext uri="{FF2B5EF4-FFF2-40B4-BE49-F238E27FC236}">
                          <a16:creationId xmlns:a16="http://schemas.microsoft.com/office/drawing/2014/main" id="{806A4176-7599-A767-6326-465D6CD34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9012" y="5867950"/>
                      <a:ext cx="289186" cy="28918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446" name="그룹 1445">
                    <a:extLst>
                      <a:ext uri="{FF2B5EF4-FFF2-40B4-BE49-F238E27FC236}">
                        <a16:creationId xmlns:a16="http://schemas.microsoft.com/office/drawing/2014/main" id="{F4663A80-B9B7-6FF4-D61D-BF14606913F8}"/>
                      </a:ext>
                    </a:extLst>
                  </p:cNvPr>
                  <p:cNvGrpSpPr/>
                  <p:nvPr/>
                </p:nvGrpSpPr>
                <p:grpSpPr>
                  <a:xfrm>
                    <a:off x="9330533" y="5614339"/>
                    <a:ext cx="1247463" cy="1015023"/>
                    <a:chOff x="9211878" y="4221741"/>
                    <a:chExt cx="1247463" cy="1015023"/>
                  </a:xfrm>
                </p:grpSpPr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A75A354-8C41-8B05-3123-1A38FC614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7347" y="4864840"/>
                      <a:ext cx="991994" cy="3719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23C6974-8317-FD4D-49F5-EE7DFD0F5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11878" y="4221741"/>
                      <a:ext cx="255469" cy="829061"/>
                      <a:chOff x="9369114" y="7174949"/>
                      <a:chExt cx="255469" cy="829061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EC506DD-393C-4130-DA59-B117E21DC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9114" y="717494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3" name="연결선: 꺾임 112">
                        <a:extLst>
                          <a:ext uri="{FF2B5EF4-FFF2-40B4-BE49-F238E27FC236}">
                            <a16:creationId xmlns:a16="http://schemas.microsoft.com/office/drawing/2014/main" id="{62F0CCDB-9F24-6EF7-429C-ADB425B35551}"/>
                          </a:ext>
                        </a:extLst>
                      </p:cNvPr>
                      <p:cNvCxnSpPr>
                        <a:cxnSpLocks/>
                        <a:stCxn id="112" idx="4"/>
                        <a:endCxn id="109" idx="1"/>
                      </p:cNvCxnSpPr>
                      <p:nvPr/>
                    </p:nvCxnSpPr>
                    <p:spPr>
                      <a:xfrm rot="16200000" flipH="1">
                        <a:off x="9136318" y="7515746"/>
                        <a:ext cx="757061" cy="21946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52" name="그룹 1451">
                    <a:extLst>
                      <a:ext uri="{FF2B5EF4-FFF2-40B4-BE49-F238E27FC236}">
                        <a16:creationId xmlns:a16="http://schemas.microsoft.com/office/drawing/2014/main" id="{92DC57EB-244B-9B94-7F70-82D32C288F1A}"/>
                      </a:ext>
                    </a:extLst>
                  </p:cNvPr>
                  <p:cNvGrpSpPr/>
                  <p:nvPr/>
                </p:nvGrpSpPr>
                <p:grpSpPr>
                  <a:xfrm>
                    <a:off x="9783324" y="4765464"/>
                    <a:ext cx="1954489" cy="492548"/>
                    <a:chOff x="1832365" y="2400275"/>
                    <a:chExt cx="1954489" cy="492548"/>
                  </a:xfrm>
                </p:grpSpPr>
                <p:sp>
                  <p:nvSpPr>
                    <p:cNvPr id="1453" name="TextBox 1452">
                      <a:extLst>
                        <a:ext uri="{FF2B5EF4-FFF2-40B4-BE49-F238E27FC236}">
                          <a16:creationId xmlns:a16="http://schemas.microsoft.com/office/drawing/2014/main" id="{8C904713-580A-82DC-EBF6-A3B6292DC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9484" y="2400275"/>
                      <a:ext cx="1467370" cy="492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밝게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454" name="그룹 1453">
                      <a:extLst>
                        <a:ext uri="{FF2B5EF4-FFF2-40B4-BE49-F238E27FC236}">
                          <a16:creationId xmlns:a16="http://schemas.microsoft.com/office/drawing/2014/main" id="{5B5B53F0-7686-032B-5D9E-DF328C746A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646551"/>
                      <a:ext cx="487119" cy="178747"/>
                      <a:chOff x="2418506" y="5365082"/>
                      <a:chExt cx="487119" cy="178747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455" name="타원 1454">
                        <a:extLst>
                          <a:ext uri="{FF2B5EF4-FFF2-40B4-BE49-F238E27FC236}">
                            <a16:creationId xmlns:a16="http://schemas.microsoft.com/office/drawing/2014/main" id="{BE87AD36-12B0-19FA-52CC-2217EF5F6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456" name="연결선: 꺾임 1455">
                        <a:extLst>
                          <a:ext uri="{FF2B5EF4-FFF2-40B4-BE49-F238E27FC236}">
                            <a16:creationId xmlns:a16="http://schemas.microsoft.com/office/drawing/2014/main" id="{E464DD5A-2682-7AD1-0939-E9409132A1A7}"/>
                          </a:ext>
                        </a:extLst>
                      </p:cNvPr>
                      <p:cNvCxnSpPr>
                        <a:cxnSpLocks/>
                        <a:stCxn id="1455" idx="0"/>
                        <a:endCxn id="1453" idx="1"/>
                      </p:cNvCxnSpPr>
                      <p:nvPr/>
                    </p:nvCxnSpPr>
                    <p:spPr>
                      <a:xfrm rot="5400000" flipH="1" flipV="1">
                        <a:off x="2626691" y="5192897"/>
                        <a:ext cx="106750" cy="45111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B6D86B-990E-653E-75D5-25E3B1EC15AC}"/>
                </a:ext>
              </a:extLst>
            </p:cNvPr>
            <p:cNvGrpSpPr/>
            <p:nvPr/>
          </p:nvGrpSpPr>
          <p:grpSpPr>
            <a:xfrm>
              <a:off x="5055473" y="4412830"/>
              <a:ext cx="2664191" cy="2014119"/>
              <a:chOff x="5321910" y="4418753"/>
              <a:chExt cx="2664191" cy="201411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E4B1CE-CD5A-EF42-0CB8-C0DF64154B62}"/>
                  </a:ext>
                </a:extLst>
              </p:cNvPr>
              <p:cNvSpPr txBox="1"/>
              <p:nvPr/>
            </p:nvSpPr>
            <p:spPr>
              <a:xfrm>
                <a:off x="5321910" y="4418753"/>
                <a:ext cx="2664191" cy="37702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외곽 부분이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여러 겹의 고리로 분리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되어 한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바퀴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배경이 점차 밝아지며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내부의 나침반이 흐릿해 집니다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1E24B2C-4805-DD64-101F-C16C70D6AA78}"/>
                  </a:ext>
                </a:extLst>
              </p:cNvPr>
              <p:cNvGrpSpPr/>
              <p:nvPr/>
            </p:nvGrpSpPr>
            <p:grpSpPr>
              <a:xfrm>
                <a:off x="5329497" y="5013180"/>
                <a:ext cx="2649018" cy="1419692"/>
                <a:chOff x="5129941" y="4899660"/>
                <a:chExt cx="3178204" cy="17033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F5B36C7-8AD8-FF24-B19C-D4B510C3732C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412473"/>
                  <a:chOff x="5129941" y="5190487"/>
                  <a:chExt cx="1179244" cy="1412473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7952BB-2753-C2FB-9D9A-7D18A3921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448" y="6418330"/>
                    <a:ext cx="946229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테두리 분리 후 회전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471" name="그룹 1470">
                    <a:extLst>
                      <a:ext uri="{FF2B5EF4-FFF2-40B4-BE49-F238E27FC236}">
                        <a16:creationId xmlns:a16="http://schemas.microsoft.com/office/drawing/2014/main" id="{66AEE5A2-CE1E-FBE5-B3C2-9AF106E09C71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179241"/>
                    <a:chOff x="5122407" y="2272280"/>
                    <a:chExt cx="1179244" cy="1179241"/>
                  </a:xfrm>
                </p:grpSpPr>
                <p:grpSp>
                  <p:nvGrpSpPr>
                    <p:cNvPr id="1470" name="그룹 1469">
                      <a:extLst>
                        <a:ext uri="{FF2B5EF4-FFF2-40B4-BE49-F238E27FC236}">
                          <a16:creationId xmlns:a16="http://schemas.microsoft.com/office/drawing/2014/main" id="{4A1D6155-5E70-D5C4-BA7B-F17CBCBB43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44" cy="1179241"/>
                      <a:chOff x="5122407" y="2272280"/>
                      <a:chExt cx="1179244" cy="1179241"/>
                    </a:xfrm>
                  </p:grpSpPr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E2EB004-0170-0990-98D1-C81774B96243}"/>
                          </a:ext>
                        </a:extLst>
                      </p:cNvPr>
                      <p:cNvCxnSpPr>
                        <a:cxnSpLocks/>
                        <a:stCxn id="92" idx="1"/>
                        <a:endCxn id="92" idx="5"/>
                      </p:cNvCxnSpPr>
                      <p:nvPr/>
                    </p:nvCxnSpPr>
                    <p:spPr>
                      <a:xfrm>
                        <a:off x="5295109" y="2444976"/>
                        <a:ext cx="833846" cy="83384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직선 연결선 88">
                        <a:extLst>
                          <a:ext uri="{FF2B5EF4-FFF2-40B4-BE49-F238E27FC236}">
                            <a16:creationId xmlns:a16="http://schemas.microsoft.com/office/drawing/2014/main" id="{E7A3F79A-B516-FDB1-62AB-790CFF17AE2A}"/>
                          </a:ext>
                        </a:extLst>
                      </p:cNvPr>
                      <p:cNvCxnSpPr>
                        <a:cxnSpLocks/>
                        <a:stCxn id="92" idx="0"/>
                        <a:endCxn id="92" idx="4"/>
                      </p:cNvCxnSpPr>
                      <p:nvPr/>
                    </p:nvCxnSpPr>
                    <p:spPr>
                      <a:xfrm>
                        <a:off x="5712033" y="2272280"/>
                        <a:ext cx="0" cy="1179241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직선 연결선 89">
                        <a:extLst>
                          <a:ext uri="{FF2B5EF4-FFF2-40B4-BE49-F238E27FC236}">
                            <a16:creationId xmlns:a16="http://schemas.microsoft.com/office/drawing/2014/main" id="{89962153-9C40-F1AC-AD96-38AC86D38DDD}"/>
                          </a:ext>
                        </a:extLst>
                      </p:cNvPr>
                      <p:cNvCxnSpPr>
                        <a:cxnSpLocks/>
                        <a:stCxn id="92" idx="2"/>
                        <a:endCxn id="92" idx="6"/>
                      </p:cNvCxnSpPr>
                      <p:nvPr/>
                    </p:nvCxnSpPr>
                    <p:spPr>
                      <a:xfrm>
                        <a:off x="5122413" y="2861901"/>
                        <a:ext cx="1179238" cy="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928CB59B-9188-8D6A-80F2-58F687F52B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38" cy="1179241"/>
                        <a:chOff x="7282859" y="1893407"/>
                        <a:chExt cx="623099" cy="623100"/>
                      </a:xfrm>
                    </p:grpSpPr>
                    <p:sp>
                      <p:nvSpPr>
                        <p:cNvPr id="92" name="타원 91">
                          <a:extLst>
                            <a:ext uri="{FF2B5EF4-FFF2-40B4-BE49-F238E27FC236}">
                              <a16:creationId xmlns:a16="http://schemas.microsoft.com/office/drawing/2014/main" id="{5C13A441-645E-C670-BC7D-8A0CE63F5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2859" y="1893407"/>
                          <a:ext cx="623099" cy="623100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93" name="타원 92">
                          <a:extLst>
                            <a:ext uri="{FF2B5EF4-FFF2-40B4-BE49-F238E27FC236}">
                              <a16:creationId xmlns:a16="http://schemas.microsoft.com/office/drawing/2014/main" id="{D244039E-066F-A3CF-1607-1A79E612BB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5563" y="1976109"/>
                          <a:ext cx="457696" cy="457697"/>
                        </a:xfrm>
                        <a:prstGeom prst="ellipse">
                          <a:avLst/>
                        </a:prstGeom>
                        <a:blipFill>
                          <a:blip r:embed="rId1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4">
                                    <a14:imgEffect>
                                      <a14:brightnessContrast bright="-2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a:blipFill>
                        <a:ln w="28575"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pic>
                  <p:nvPicPr>
                    <p:cNvPr id="1469" name="그림 1468" descr="별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983024D7-C7B8-480C-C3FD-287D2CBD9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 amt="68000"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463" t="15646" r="12026" b="14640"/>
                    <a:stretch/>
                  </p:blipFill>
                  <p:spPr>
                    <a:xfrm>
                      <a:off x="5172592" y="2317622"/>
                      <a:ext cx="1095754" cy="1098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원호 86">
                      <a:extLst>
                        <a:ext uri="{FF2B5EF4-FFF2-40B4-BE49-F238E27FC236}">
                          <a16:creationId xmlns:a16="http://schemas.microsoft.com/office/drawing/2014/main" id="{2B351C45-4488-FB2D-1B1C-33CDD7D78A80}"/>
                        </a:ext>
                      </a:extLst>
                    </p:cNvPr>
                    <p:cNvSpPr/>
                    <p:nvPr/>
                  </p:nvSpPr>
                  <p:spPr>
                    <a:xfrm rot="2224982">
                      <a:off x="5318341" y="2393940"/>
                      <a:ext cx="941765" cy="805620"/>
                    </a:xfrm>
                    <a:prstGeom prst="arc">
                      <a:avLst>
                        <a:gd name="adj1" fmla="val 1279510"/>
                        <a:gd name="adj2" fmla="val 10689937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원호 83">
                      <a:extLst>
                        <a:ext uri="{FF2B5EF4-FFF2-40B4-BE49-F238E27FC236}">
                          <a16:creationId xmlns:a16="http://schemas.microsoft.com/office/drawing/2014/main" id="{2F421503-AA10-82B5-84DC-29060CF848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40013" y="2434564"/>
                      <a:ext cx="989883" cy="866203"/>
                    </a:xfrm>
                    <a:prstGeom prst="arc">
                      <a:avLst>
                        <a:gd name="adj1" fmla="val 6641"/>
                        <a:gd name="adj2" fmla="val 10753994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원호 84">
                      <a:extLst>
                        <a:ext uri="{FF2B5EF4-FFF2-40B4-BE49-F238E27FC236}">
                          <a16:creationId xmlns:a16="http://schemas.microsoft.com/office/drawing/2014/main" id="{756D9115-954C-65C1-F38C-0EDA16B25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697" y="2372725"/>
                      <a:ext cx="1078552" cy="866204"/>
                    </a:xfrm>
                    <a:prstGeom prst="arc">
                      <a:avLst>
                        <a:gd name="adj1" fmla="val 21471415"/>
                        <a:gd name="adj2" fmla="val 10984499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254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D066C25-A28D-69AE-936E-62E20D74E618}"/>
                    </a:ext>
                  </a:extLst>
                </p:cNvPr>
                <p:cNvGrpSpPr/>
                <p:nvPr/>
              </p:nvGrpSpPr>
              <p:grpSpPr>
                <a:xfrm>
                  <a:off x="6741875" y="4899660"/>
                  <a:ext cx="1566270" cy="1703300"/>
                  <a:chOff x="6733368" y="4899660"/>
                  <a:chExt cx="1566270" cy="17033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543FC86-F383-10F8-9731-41F912E87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68" y="6418330"/>
                    <a:ext cx="1280871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탈 것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조율의 </a:t>
                    </a:r>
                    <a:r>
                      <a:rPr lang="ko-KR" altLang="en-US" sz="7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울림쇠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]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A4BDB502-9E53-7019-0B7D-3780FAD073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14" t="17828" r="4997" b="19789"/>
                  <a:stretch/>
                </p:blipFill>
                <p:spPr bwMode="auto">
                  <a:xfrm>
                    <a:off x="6733368" y="4899660"/>
                    <a:ext cx="1566270" cy="1498643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0AD102-2A3A-D309-243D-156B6C30893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B8DDC-9F2D-637A-6912-699BA3F7D517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6C1EE-5E87-93BC-7CFA-F56BC3F3FDF5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5608F-F961-4383-E564-8DE009A6BDB8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163639" y="541285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7532160" y="1191341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5330C-4D84-CF21-278F-73656542CF6E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646CE-BF18-CD2A-D97E-15F9E02EB731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D33EE-13CB-3392-EEF7-B89D949B51D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EAD74-7E01-205B-970F-DD852436699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3A358-F5F0-40A2-F80A-A33BEBD078D0}"/>
              </a:ext>
            </a:extLst>
          </p:cNvPr>
          <p:cNvSpPr>
            <a:spLocks/>
          </p:cNvSpPr>
          <p:nvPr/>
        </p:nvSpPr>
        <p:spPr>
          <a:xfrm>
            <a:off x="929639" y="149958"/>
            <a:ext cx="11262361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5128C-E93D-50EA-C4DD-8AA6F90A472F}"/>
              </a:ext>
            </a:extLst>
          </p:cNvPr>
          <p:cNvSpPr txBox="1"/>
          <p:nvPr/>
        </p:nvSpPr>
        <p:spPr>
          <a:xfrm>
            <a:off x="1163639" y="192186"/>
            <a:ext cx="976229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163639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581543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C1564-E56C-F5F3-AFF3-7B79D3592DE6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CE986-2A59-83E5-393B-921ED03C907F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F6052-0D98-2E17-90C0-2D19BA48CAD7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430665-9809-67CD-1432-558FE151A8B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A1CEA-9B93-38AF-2010-64860DEF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1864CA-784E-5CFD-BBFB-B6EBFD108753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6C4A5-263B-04CB-F958-9561D3BF3215}"/>
              </a:ext>
            </a:extLst>
          </p:cNvPr>
          <p:cNvSpPr txBox="1"/>
          <p:nvPr/>
        </p:nvSpPr>
        <p:spPr>
          <a:xfrm>
            <a:off x="1163639" y="192186"/>
            <a:ext cx="133049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패시브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CF5631F-8988-075D-00C1-56C340E1B164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1C6539A5-5E29-3E94-AF78-E26860E2860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54BF089-B9C5-63C0-1F0B-98A7F6F279D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FD727B6E-1F73-1C96-ED45-E9FE36349174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A71AF16C-51CD-B868-ED2C-D2218A1FD3B9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39F59F6-129D-4B40-8763-F35F8BCC9AF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54CC6D7D-BBD1-1344-45D9-33C7A795197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4CC3EA9-5839-E9EC-1E73-A19A23E4D39E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F90A9F-2349-0875-B485-FFEC825D67C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E0EB5BA-7096-9B7C-8DF6-E1E2D2555789}"/>
              </a:ext>
            </a:extLst>
          </p:cNvPr>
          <p:cNvSpPr txBox="1"/>
          <p:nvPr/>
        </p:nvSpPr>
        <p:spPr>
          <a:xfrm>
            <a:off x="1163639" y="1034283"/>
            <a:ext cx="516166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C515E7-BF1C-A7EB-875C-9F82A497A06D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CEED33-1FA2-7D4D-7344-AEDF50031718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6A01BE-E4FD-AB50-A562-3BAF76284B00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EC3B88-2BA3-211A-037A-02323A2B3665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AF3B90-E036-3D8D-C107-C710A491A6B3}"/>
              </a:ext>
            </a:extLst>
          </p:cNvPr>
          <p:cNvGrpSpPr/>
          <p:nvPr/>
        </p:nvGrpSpPr>
        <p:grpSpPr>
          <a:xfrm>
            <a:off x="1163639" y="1454223"/>
            <a:ext cx="10133355" cy="5190417"/>
            <a:chOff x="1163639" y="1515183"/>
            <a:chExt cx="10133355" cy="519041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1B95666-BD9B-061A-5DB4-1C88F17B1B47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38774" y="1515183"/>
              <a:ext cx="4658220" cy="5190416"/>
              <a:chOff x="6689574" y="1647649"/>
              <a:chExt cx="4658220" cy="519041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1571774-646A-58A7-E64F-837C4D52B5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89574" y="1879026"/>
                <a:ext cx="4647066" cy="4959039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77A78F5-463B-AEF7-8BB4-2845B722EC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89574" y="1879026"/>
                <a:ext cx="4658220" cy="388800"/>
                <a:chOff x="1439025" y="1395560"/>
                <a:chExt cx="4658220" cy="3888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2AE7662-F9E6-63F8-5C18-5C1484D5E9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58220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B893CB2-1207-C01B-7832-380CF0EAFF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05258" y="1474544"/>
                  <a:ext cx="39257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활용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한 자유로운 포지션과 스킬 콤보로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끊임없이 적을 몰아치는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F45F67F-99C6-43D6-42C3-99EEB501093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89574" y="1647649"/>
                <a:ext cx="4035188" cy="231923"/>
                <a:chOff x="1460890" y="1092616"/>
                <a:chExt cx="4035188" cy="23192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2B3A4C1-8359-0935-80C0-FAC7DFA4C69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우주의 현상을 구현하는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천체 조율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4A89C267-F695-93A5-0714-04B53266D2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천체 조율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393AD1D-9904-7A69-2767-57A90060B4A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3639" y="1515183"/>
              <a:ext cx="4647066" cy="5190417"/>
              <a:chOff x="1163639" y="1515183"/>
              <a:chExt cx="4647066" cy="5190417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5A9FB5C-6078-BD6B-3862-54903215A9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746562"/>
                <a:ext cx="4647066" cy="4959038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8EE26DBA-88C3-295F-2427-F982BA70847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746561"/>
                <a:ext cx="4647064" cy="388800"/>
                <a:chOff x="1439025" y="1395560"/>
                <a:chExt cx="4647064" cy="388800"/>
              </a:xfrm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4738502E-F04A-290F-6BF2-7794EEC863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4706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FC3063E5-C61F-A81F-BA5B-2E025CAB9F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91426" y="1474544"/>
                  <a:ext cx="33422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스킬과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아이덴티티를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따라 다르게 운용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33E4D2F4-509A-7741-6CE4-1DB7C91E2E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51518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3B7FAC2-0E81-AAE0-843E-11D24A09F4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점성술로 우주의 원리를 이해하는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별의 인도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9761DC10-50BE-97F5-26BB-AAF9AA47A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별의 인도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5308F13-2F94-DE0E-B9E9-066A3669E3C3}"/>
                </a:ext>
              </a:extLst>
            </p:cNvPr>
            <p:cNvGrpSpPr/>
            <p:nvPr/>
          </p:nvGrpSpPr>
          <p:grpSpPr>
            <a:xfrm>
              <a:off x="1322809" y="5741702"/>
              <a:ext cx="4328727" cy="805349"/>
              <a:chOff x="1437648" y="3879625"/>
              <a:chExt cx="4328727" cy="80534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489F99-86AA-5768-BFF3-9C3D9BEEEBB1}"/>
                  </a:ext>
                </a:extLst>
              </p:cNvPr>
              <p:cNvSpPr txBox="1"/>
              <p:nvPr/>
            </p:nvSpPr>
            <p:spPr>
              <a:xfrm>
                <a:off x="1437648" y="4095069"/>
                <a:ext cx="4328727" cy="58990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모드를 더 자주 활용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하기 위해 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스탯을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높입니다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채용하는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스킬에 따라 기록 모드의 운용 방법이 달라지며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상황에서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순간적인 판단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필요합니다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숙련도에 따라 성능 편차가 작고 전투 상황에 따라 성능의 편차가 큽니다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4A15F-FF13-46CF-1FD0-DBDABC0E9AF4}"/>
                  </a:ext>
                </a:extLst>
              </p:cNvPr>
              <p:cNvSpPr txBox="1"/>
              <p:nvPr/>
            </p:nvSpPr>
            <p:spPr>
              <a:xfrm>
                <a:off x="1437648" y="3879625"/>
                <a:ext cx="2633734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&amp;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연계형 패시브 효과들을 습득한 아스트로맨서의 특징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C869D8F-147E-D814-6F70-28D6A630057E}"/>
                </a:ext>
              </a:extLst>
            </p:cNvPr>
            <p:cNvGrpSpPr/>
            <p:nvPr/>
          </p:nvGrpSpPr>
          <p:grpSpPr>
            <a:xfrm>
              <a:off x="1322809" y="2224887"/>
              <a:ext cx="4173094" cy="3178667"/>
              <a:chOff x="1322809" y="2224887"/>
              <a:chExt cx="4173094" cy="3178667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53534C-D724-77D6-FCB3-AFBF00BF051E}"/>
                  </a:ext>
                </a:extLst>
              </p:cNvPr>
              <p:cNvGrpSpPr/>
              <p:nvPr/>
            </p:nvGrpSpPr>
            <p:grpSpPr>
              <a:xfrm>
                <a:off x="1699237" y="3920935"/>
                <a:ext cx="3420238" cy="1482619"/>
                <a:chOff x="1707234" y="3920935"/>
                <a:chExt cx="3420238" cy="1482619"/>
              </a:xfrm>
            </p:grpSpPr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2DC9C883-611E-3F14-742B-1A4DB80A228E}"/>
                    </a:ext>
                  </a:extLst>
                </p:cNvPr>
                <p:cNvGrpSpPr/>
                <p:nvPr/>
              </p:nvGrpSpPr>
              <p:grpSpPr>
                <a:xfrm>
                  <a:off x="1707234" y="3965768"/>
                  <a:ext cx="1292565" cy="1437786"/>
                  <a:chOff x="1809688" y="5186055"/>
                  <a:chExt cx="1292565" cy="143778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9A740E0-1999-6A42-5389-BE567E45521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2973" y="6423786"/>
                    <a:ext cx="766236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E7758822-824A-4293-6567-7E2D4BFD375E}"/>
                      </a:ext>
                    </a:extLst>
                  </p:cNvPr>
                  <p:cNvGrpSpPr/>
                  <p:nvPr/>
                </p:nvGrpSpPr>
                <p:grpSpPr>
                  <a:xfrm>
                    <a:off x="1809688" y="5186055"/>
                    <a:ext cx="1292565" cy="1236490"/>
                    <a:chOff x="4544656" y="4728148"/>
                    <a:chExt cx="1291412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21950693-8BCB-4988-2B11-5D1D07ACBB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2A463BBC-9348-C74F-727E-DB78C10FDA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E8CC5F6F-37F9-C76F-1E86-F51E6ADC0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BB69B5C1-E0C6-5BDF-5398-BD6A1108FE0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3A4527-AFAF-760D-8599-305D9CE97F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52D3386F-5EC2-449A-381D-5563B01B5C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9147" y="4728148"/>
                      <a:ext cx="526921" cy="1235386"/>
                      <a:chOff x="5309147" y="4728148"/>
                      <a:chExt cx="526921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07FF7926-9611-D956-9A8E-62BD1563D8F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51" y="4728148"/>
                        <a:ext cx="526917" cy="370707"/>
                        <a:chOff x="5309151" y="4728148"/>
                        <a:chExt cx="526917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22CAD845-1F96-56BF-7799-E01C8DBB8CB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4C0020AE-454C-2E7F-4535-3921925760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7D7D7504-8EEF-C0F4-5A5A-4C2186FF455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7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A7083638-8809-181B-3D67-26B710730E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9151" y="4859688"/>
                          <a:ext cx="526917" cy="1076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E360D85B-C14D-0D10-74EA-DF904AB35C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9" y="5160487"/>
                        <a:ext cx="526918" cy="370707"/>
                        <a:chOff x="3158987" y="4291769"/>
                        <a:chExt cx="614039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BC08A27F-1377-2463-7555-815DEDAF218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C4FF4BF0-70A0-E279-E34F-7F9784A92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6AF0E6B-6528-89FF-5798-5DFF9058DE2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7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4C4C2F44-4767-DB51-F907-3E1C2B33AB6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987" y="4445060"/>
                          <a:ext cx="614039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997390A3-9856-7D55-3EC4-4787A107CF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7" y="5592827"/>
                        <a:ext cx="526918" cy="370707"/>
                        <a:chOff x="3342267" y="4837324"/>
                        <a:chExt cx="614040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C06A8D87-92A8-5399-1A2F-1A24453531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AE49F368-C2C2-7490-DAC7-A4AABD9A23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FCFD0A8-7685-0F92-ACE3-6B462040E9B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7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C4E53F47-DE90-2AF4-CE89-95856934EA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2267" y="4990615"/>
                          <a:ext cx="614040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68951221-6791-BB5A-5233-A7BC70DF45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E35F9006-7BA1-06F1-9371-6A59380B6A97}"/>
                    </a:ext>
                  </a:extLst>
                </p:cNvPr>
                <p:cNvGrpSpPr/>
                <p:nvPr/>
              </p:nvGrpSpPr>
              <p:grpSpPr>
                <a:xfrm>
                  <a:off x="3821627" y="3920935"/>
                  <a:ext cx="1305845" cy="1482619"/>
                  <a:chOff x="3796530" y="5141222"/>
                  <a:chExt cx="1305845" cy="1482619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FECDD44A-1A78-609C-3E51-4F74423E8A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55118" y="6423786"/>
                    <a:ext cx="78867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 변화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E9DDB12F-1ED1-5B00-F5B8-05C707EE5041}"/>
                      </a:ext>
                    </a:extLst>
                  </p:cNvPr>
                  <p:cNvGrpSpPr/>
                  <p:nvPr/>
                </p:nvGrpSpPr>
                <p:grpSpPr>
                  <a:xfrm>
                    <a:off x="3796530" y="5141222"/>
                    <a:ext cx="1305845" cy="1281323"/>
                    <a:chOff x="3022520" y="4363328"/>
                    <a:chExt cx="1166117" cy="1144217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30A3B08F-9C5E-6692-9F02-D224BB196C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20" y="4363328"/>
                      <a:ext cx="1166117" cy="1144217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4FC83BEE-638B-8063-34A2-C74D2A8E35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7C638DA6-CACC-5C7F-3E4B-1439F331F02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1F87E73E-A328-BDD3-4600-549F4606048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D2A18FEB-230A-BEBB-8206-277BC70E864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67754609-7EB2-EDD3-642F-AB3D5EDA37F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9DD911B1-7A21-8331-FDA3-8D062CE422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AA13FBA-FE47-C9F4-8274-75753E0356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37D59237-4774-C653-4502-AFC755C384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19B597E4-9456-E1EE-C159-DB699B5247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EEF69312-8672-AA4F-583C-B520ABC685F0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D8E451F-8F2A-D32E-3510-7BBEFDD83173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8F74985C-60AC-E147-90D9-16857D30BB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46902410-0C41-7C17-68F6-7E0B52AEE8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78A8158E-93D4-4B51-FFEE-48706CB7FB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8E1979FD-73CE-757E-C8B7-D397FD3FF6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F9BF7D7A-AC0A-D84D-A98F-19F1E30E332F}"/>
                  </a:ext>
                </a:extLst>
              </p:cNvPr>
              <p:cNvGrpSpPr/>
              <p:nvPr/>
            </p:nvGrpSpPr>
            <p:grpSpPr>
              <a:xfrm>
                <a:off x="1322809" y="2224887"/>
                <a:ext cx="4173094" cy="1491473"/>
                <a:chOff x="1323734" y="1989472"/>
                <a:chExt cx="4173094" cy="1491473"/>
              </a:xfrm>
            </p:grpSpPr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CB723040-2351-FE98-1CBC-BA5A82B89A08}"/>
                    </a:ext>
                  </a:extLst>
                </p:cNvPr>
                <p:cNvGrpSpPr/>
                <p:nvPr/>
              </p:nvGrpSpPr>
              <p:grpSpPr>
                <a:xfrm>
                  <a:off x="1443250" y="2221046"/>
                  <a:ext cx="4053578" cy="1259899"/>
                  <a:chOff x="1562903" y="1773335"/>
                  <a:chExt cx="4053578" cy="1259899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EB88CCB-96D8-C1D2-E7C9-EB983507A4A2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1773335"/>
                    <a:ext cx="3788023" cy="3343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  <a:spcAft>
                        <a:spcPts val="0"/>
                      </a:spcAft>
                    </a:pPr>
                    <a:r>
                      <a:rPr lang="ko-KR" altLang="en-US" dirty="0"/>
                      <a:t>클러스터 스킬이 </a:t>
                    </a:r>
                    <a:r>
                      <a:rPr lang="en-US" altLang="ko-KR" dirty="0"/>
                      <a:t>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도전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불굴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적응</a:t>
                    </a:r>
                    <a:r>
                      <a:rPr lang="en-US" altLang="ko-KR" dirty="0"/>
                      <a:t>’</a:t>
                    </a:r>
                    <a:r>
                      <a:rPr lang="ko-KR" altLang="en-US" dirty="0"/>
                      <a:t> 세가지로 분리되며</a:t>
                    </a:r>
                    <a:r>
                      <a:rPr lang="en-US" altLang="ko-KR" dirty="0"/>
                      <a:t>,</a:t>
                    </a:r>
                    <a:br>
                      <a:rPr lang="en-US" altLang="ko-KR" dirty="0"/>
                    </a:b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기록한 양상에 따라 다른 클러스터 스킬이 활성화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84F6BE1-C679-C3B9-68CC-02C5FBC5A7F3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2181468"/>
                    <a:ext cx="1750605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별자리 스킬만 기록</a:t>
                    </a:r>
                    <a:r>
                      <a:rPr lang="ko-KR" altLang="en-US" dirty="0"/>
                      <a:t>할 수 있게 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7DEE514-924A-56B6-1944-DEEA3AEBB6AE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2525478"/>
                    <a:ext cx="3835569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기록 슬롯이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메인 슬롯</a:t>
                    </a:r>
                    <a:r>
                      <a:rPr lang="ko-KR" altLang="en-US" dirty="0"/>
                      <a:t>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서브 슬롯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1,2</a:t>
                    </a:r>
                    <a:r>
                      <a:rPr lang="ko-KR" altLang="en-US" dirty="0"/>
                      <a:t>로 변화하며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 별 기록 효과가 하나로 합쳐집니다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.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AFD9D6FF-C729-6C5D-DBAE-20ECED86C269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2859231"/>
                    <a:ext cx="4053578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 사용 시 기록 모드가 종료</a:t>
                    </a:r>
                    <a:r>
                      <a:rPr lang="ko-KR" altLang="en-US" dirty="0"/>
                      <a:t>되며 기록된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양상의 조합</a:t>
                    </a:r>
                    <a:r>
                      <a:rPr lang="ko-KR" altLang="en-US" dirty="0"/>
                      <a:t>에 따라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추가 효과</a:t>
                    </a:r>
                    <a:r>
                      <a:rPr lang="ko-KR" altLang="en-US" dirty="0"/>
                      <a:t>를 획득합니다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EFA3101F-9717-1321-D93E-8EC0E2A5806E}"/>
                      </a:ext>
                    </a:extLst>
                  </p:cNvPr>
                  <p:cNvCxnSpPr>
                    <a:cxnSpLocks/>
                    <a:stCxn id="17" idx="2"/>
                    <a:endCxn id="26" idx="0"/>
                  </p:cNvCxnSpPr>
                  <p:nvPr/>
                </p:nvCxnSpPr>
                <p:spPr>
                  <a:xfrm>
                    <a:off x="1651342" y="2028751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40EE7F4A-5523-1839-13BE-FDA5B99E4759}"/>
                      </a:ext>
                    </a:extLst>
                  </p:cNvPr>
                  <p:cNvCxnSpPr>
                    <a:cxnSpLocks/>
                    <a:stCxn id="26" idx="2"/>
                    <a:endCxn id="58" idx="0"/>
                  </p:cNvCxnSpPr>
                  <p:nvPr/>
                </p:nvCxnSpPr>
                <p:spPr>
                  <a:xfrm>
                    <a:off x="1651342" y="2352345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DADF38C8-ADCE-6F78-5E16-3CF253DA4E5E}"/>
                      </a:ext>
                    </a:extLst>
                  </p:cNvPr>
                  <p:cNvCxnSpPr>
                    <a:cxnSpLocks/>
                    <a:stCxn id="58" idx="2"/>
                    <a:endCxn id="62" idx="0"/>
                  </p:cNvCxnSpPr>
                  <p:nvPr/>
                </p:nvCxnSpPr>
                <p:spPr>
                  <a:xfrm>
                    <a:off x="1651342" y="2696259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다이아몬드 61">
                    <a:extLst>
                      <a:ext uri="{FF2B5EF4-FFF2-40B4-BE49-F238E27FC236}">
                        <a16:creationId xmlns:a16="http://schemas.microsoft.com/office/drawing/2014/main" id="{B0E338F3-4A46-860B-67EB-C9D11F5B9DCA}"/>
                      </a:ext>
                    </a:extLst>
                  </p:cNvPr>
                  <p:cNvSpPr/>
                  <p:nvPr/>
                </p:nvSpPr>
                <p:spPr>
                  <a:xfrm>
                    <a:off x="1562903" y="2853135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7" name="다이아몬드 16">
                    <a:extLst>
                      <a:ext uri="{FF2B5EF4-FFF2-40B4-BE49-F238E27FC236}">
                        <a16:creationId xmlns:a16="http://schemas.microsoft.com/office/drawing/2014/main" id="{5273E4D6-AB36-F708-5DD0-861C302D3EFE}"/>
                      </a:ext>
                    </a:extLst>
                  </p:cNvPr>
                  <p:cNvSpPr/>
                  <p:nvPr/>
                </p:nvSpPr>
                <p:spPr>
                  <a:xfrm>
                    <a:off x="1562903" y="1851874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6" name="다이아몬드 25">
                    <a:extLst>
                      <a:ext uri="{FF2B5EF4-FFF2-40B4-BE49-F238E27FC236}">
                        <a16:creationId xmlns:a16="http://schemas.microsoft.com/office/drawing/2014/main" id="{156A2474-6860-17E7-D6DB-6976453BE388}"/>
                      </a:ext>
                    </a:extLst>
                  </p:cNvPr>
                  <p:cNvSpPr/>
                  <p:nvPr/>
                </p:nvSpPr>
                <p:spPr>
                  <a:xfrm>
                    <a:off x="1562903" y="217546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AEA18F0-3F27-9319-F0B5-17671115A0D3}"/>
                      </a:ext>
                    </a:extLst>
                  </p:cNvPr>
                  <p:cNvSpPr/>
                  <p:nvPr/>
                </p:nvSpPr>
                <p:spPr>
                  <a:xfrm>
                    <a:off x="1562903" y="2519382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08EF3AE8-77B8-B21B-6D68-0DBD126B704C}"/>
                    </a:ext>
                  </a:extLst>
                </p:cNvPr>
                <p:cNvSpPr txBox="1"/>
                <p:nvPr/>
              </p:nvSpPr>
              <p:spPr>
                <a:xfrm>
                  <a:off x="1323734" y="1989472"/>
                  <a:ext cx="1298432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&amp;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연계형 패시브 효과</a:t>
                  </a:r>
                  <a:endPara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248123A-B804-04C5-FBEB-012B5DD04F81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09" y="5572628"/>
              <a:ext cx="4327200" cy="0"/>
            </a:xfrm>
            <a:prstGeom prst="line">
              <a:avLst/>
            </a:prstGeom>
            <a:ln w="3175">
              <a:solidFill>
                <a:schemeClr val="bg1">
                  <a:alpha val="20000"/>
                </a:schemeClr>
              </a:solidFill>
            </a:ln>
            <a:effectLst>
              <a:glow rad="127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444AB54-77DC-5142-0484-4DF1C3859856}"/>
                </a:ext>
              </a:extLst>
            </p:cNvPr>
            <p:cNvGrpSpPr/>
            <p:nvPr/>
          </p:nvGrpSpPr>
          <p:grpSpPr>
            <a:xfrm>
              <a:off x="6874887" y="5741702"/>
              <a:ext cx="2777020" cy="805349"/>
              <a:chOff x="1437648" y="3879625"/>
              <a:chExt cx="2777020" cy="80534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52C4F4B-7B30-131D-0978-2707BD992BCF}"/>
                  </a:ext>
                </a:extLst>
              </p:cNvPr>
              <p:cNvSpPr txBox="1"/>
              <p:nvPr/>
            </p:nvSpPr>
            <p:spPr>
              <a:xfrm>
                <a:off x="1437648" y="4095069"/>
                <a:ext cx="2777020" cy="58990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별을 더욱 빠르게 활용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하기 위해 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신속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스탯을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높입니다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현상 스킬과 별자리 스킬을 연계하는 지에 따라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따른 클래스 성능의 편차가 큽니다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2B587A5-61B7-9170-D72B-2E8048091ED4}"/>
                  </a:ext>
                </a:extLst>
              </p:cNvPr>
              <p:cNvSpPr txBox="1"/>
              <p:nvPr/>
            </p:nvSpPr>
            <p:spPr>
              <a:xfrm>
                <a:off x="1437648" y="3879625"/>
                <a:ext cx="2609689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천체 조율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&amp;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연계형 패시브 효과들을 습득한 아스트로맨서의 특징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CD7274F3-3B59-BEA7-7C90-766AACA5E2B0}"/>
                </a:ext>
              </a:extLst>
            </p:cNvPr>
            <p:cNvGrpSpPr/>
            <p:nvPr/>
          </p:nvGrpSpPr>
          <p:grpSpPr>
            <a:xfrm>
              <a:off x="6874887" y="2224887"/>
              <a:ext cx="3907539" cy="1491473"/>
              <a:chOff x="1323734" y="1989472"/>
              <a:chExt cx="3907539" cy="1491473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28449FF2-7B96-9337-4712-E319F97C5625}"/>
                  </a:ext>
                </a:extLst>
              </p:cNvPr>
              <p:cNvGrpSpPr/>
              <p:nvPr/>
            </p:nvGrpSpPr>
            <p:grpSpPr>
              <a:xfrm>
                <a:off x="1443250" y="2299585"/>
                <a:ext cx="3788023" cy="1181360"/>
                <a:chOff x="1562903" y="1851874"/>
                <a:chExt cx="3788023" cy="1181360"/>
              </a:xfrm>
            </p:grpSpPr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02FB344-2A72-C231-E285-4F0A20900D09}"/>
                    </a:ext>
                  </a:extLst>
                </p:cNvPr>
                <p:cNvSpPr txBox="1"/>
                <p:nvPr/>
              </p:nvSpPr>
              <p:spPr>
                <a:xfrm>
                  <a:off x="1562903" y="1853485"/>
                  <a:ext cx="3661385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0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pPr>
                    <a:spcAft>
                      <a:spcPts val="500"/>
                    </a:spcAft>
                  </a:pP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기록 모드에 진입할 수 없게</a:t>
                  </a:r>
                  <a:r>
                    <a:rPr lang="ko-KR" altLang="en-US" sz="1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dirty="0"/>
                    <a:t>되지만</a:t>
                  </a:r>
                  <a:r>
                    <a:rPr lang="en-US" altLang="ko-KR" dirty="0"/>
                    <a:t>,</a:t>
                  </a:r>
                  <a:r>
                    <a:rPr lang="ko-KR" altLang="en-US" dirty="0"/>
                    <a:t> </a:t>
                  </a:r>
                  <a:r>
                    <a: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[</a:t>
                  </a: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현상 스킬</a:t>
                  </a:r>
                  <a:r>
                    <a: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]</a:t>
                  </a: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을 대신 시전</a:t>
                  </a:r>
                  <a:r>
                    <a:rPr lang="ko-KR" altLang="en-US" dirty="0"/>
                    <a:t>하는 </a:t>
                  </a:r>
                  <a:r>
                    <a:rPr lang="ko-KR" altLang="en-US" sz="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인공 별을 형성</a:t>
                  </a:r>
                  <a:r>
                    <a:rPr lang="ko-KR" altLang="en-US" dirty="0"/>
                    <a:t>합니다</a:t>
                  </a:r>
                  <a:r>
                    <a:rPr lang="en-US" altLang="ko-KR" dirty="0"/>
                    <a:t>.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A8E5CCD-83D0-4DEF-1E60-B6447345AD2B}"/>
                    </a:ext>
                  </a:extLst>
                </p:cNvPr>
                <p:cNvSpPr txBox="1"/>
                <p:nvPr/>
              </p:nvSpPr>
              <p:spPr>
                <a:xfrm>
                  <a:off x="1562903" y="2181468"/>
                  <a:ext cx="535529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0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2</a:t>
                  </a:r>
                  <a:r>
                    <a:rPr lang="ko-KR" altLang="en-US" dirty="0" err="1"/>
                    <a:t>티어</a:t>
                  </a:r>
                  <a:r>
                    <a:rPr lang="ko-KR" altLang="en-US" dirty="0"/>
                    <a:t> </a:t>
                  </a:r>
                  <a:endParaRPr lang="en-US" altLang="ko-KR" dirty="0"/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1755BC3-09AF-9BB6-5230-39B96EBC492F}"/>
                    </a:ext>
                  </a:extLst>
                </p:cNvPr>
                <p:cNvSpPr txBox="1"/>
                <p:nvPr/>
              </p:nvSpPr>
              <p:spPr>
                <a:xfrm>
                  <a:off x="1562903" y="2525478"/>
                  <a:ext cx="3061862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0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인공 별이 현상 스킬을 시전할 때 게이지를 소모합니다</a:t>
                  </a:r>
                  <a:r>
                    <a:rPr lang="en-US" altLang="ko-KR" dirty="0"/>
                    <a:t>. </a:t>
                  </a:r>
                  <a:r>
                    <a:rPr lang="ko-KR" altLang="en-US" dirty="0"/>
                    <a:t>최대 </a:t>
                  </a:r>
                  <a:r>
                    <a:rPr lang="en-US" altLang="ko-KR" dirty="0"/>
                    <a:t>5</a:t>
                  </a:r>
                  <a:r>
                    <a:rPr lang="ko-KR" altLang="en-US" dirty="0"/>
                    <a:t>스택까지</a:t>
                  </a:r>
                  <a:endParaRPr lang="en-US" altLang="ko-KR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0802006-A7A9-7F2F-534C-4BCE22352FA7}"/>
                    </a:ext>
                  </a:extLst>
                </p:cNvPr>
                <p:cNvSpPr txBox="1"/>
                <p:nvPr/>
              </p:nvSpPr>
              <p:spPr>
                <a:xfrm>
                  <a:off x="1562903" y="2859231"/>
                  <a:ext cx="3788023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2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ko-KR" altLang="en-US" dirty="0"/>
                    <a:t>인공 별이 </a:t>
                  </a:r>
                  <a:r>
                    <a:rPr lang="en-US" altLang="ko-KR" dirty="0"/>
                    <a:t>[</a:t>
                  </a:r>
                  <a:r>
                    <a:rPr lang="ko-KR" altLang="en-US" dirty="0"/>
                    <a:t>현상 스킬</a:t>
                  </a:r>
                  <a:r>
                    <a:rPr lang="en-US" altLang="ko-KR" dirty="0"/>
                    <a:t>]</a:t>
                  </a:r>
                  <a:r>
                    <a:rPr lang="ko-KR" altLang="en-US" dirty="0"/>
                    <a:t>을 시전하는 동안 </a:t>
                  </a:r>
                  <a:r>
                    <a:rPr lang="en-US" altLang="ko-KR" dirty="0"/>
                    <a:t>[</a:t>
                  </a:r>
                  <a:r>
                    <a:rPr lang="ko-KR" altLang="en-US" dirty="0"/>
                    <a:t>별자리 스킬</a:t>
                  </a:r>
                  <a:r>
                    <a:rPr lang="en-US" altLang="ko-KR" dirty="0"/>
                    <a:t>]</a:t>
                  </a:r>
                  <a:r>
                    <a:rPr lang="ko-KR" altLang="en-US" dirty="0"/>
                    <a:t>을 사용하면 추가 효과가 발생합니다</a:t>
                  </a:r>
                  <a:r>
                    <a:rPr lang="en-US" altLang="ko-KR" dirty="0"/>
                    <a:t>.</a:t>
                  </a:r>
                </a:p>
              </p:txBody>
            </p: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90BBF056-7320-7C33-ABEB-B3B6FBCC1D5D}"/>
                    </a:ext>
                  </a:extLst>
                </p:cNvPr>
                <p:cNvCxnSpPr>
                  <a:cxnSpLocks/>
                  <a:stCxn id="140" idx="2"/>
                  <a:endCxn id="141" idx="0"/>
                </p:cNvCxnSpPr>
                <p:nvPr/>
              </p:nvCxnSpPr>
              <p:spPr>
                <a:xfrm>
                  <a:off x="1651342" y="2028751"/>
                  <a:ext cx="0" cy="146717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9722B3C6-D34F-EFAA-8109-6202CC2E7893}"/>
                    </a:ext>
                  </a:extLst>
                </p:cNvPr>
                <p:cNvCxnSpPr>
                  <a:cxnSpLocks/>
                  <a:stCxn id="141" idx="2"/>
                  <a:endCxn id="143" idx="0"/>
                </p:cNvCxnSpPr>
                <p:nvPr/>
              </p:nvCxnSpPr>
              <p:spPr>
                <a:xfrm>
                  <a:off x="1651342" y="2352345"/>
                  <a:ext cx="0" cy="167037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C9BA633F-6878-1957-7D4D-AEA89BE3152E}"/>
                    </a:ext>
                  </a:extLst>
                </p:cNvPr>
                <p:cNvCxnSpPr>
                  <a:cxnSpLocks/>
                  <a:stCxn id="143" idx="2"/>
                  <a:endCxn id="139" idx="0"/>
                </p:cNvCxnSpPr>
                <p:nvPr/>
              </p:nvCxnSpPr>
              <p:spPr>
                <a:xfrm>
                  <a:off x="1651342" y="2696259"/>
                  <a:ext cx="0" cy="156876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다이아몬드 138">
                  <a:extLst>
                    <a:ext uri="{FF2B5EF4-FFF2-40B4-BE49-F238E27FC236}">
                      <a16:creationId xmlns:a16="http://schemas.microsoft.com/office/drawing/2014/main" id="{11405A2F-CD29-C4D1-6942-C87D5044C97B}"/>
                    </a:ext>
                  </a:extLst>
                </p:cNvPr>
                <p:cNvSpPr/>
                <p:nvPr/>
              </p:nvSpPr>
              <p:spPr>
                <a:xfrm>
                  <a:off x="1562903" y="2853135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4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40" name="다이아몬드 139">
                  <a:extLst>
                    <a:ext uri="{FF2B5EF4-FFF2-40B4-BE49-F238E27FC236}">
                      <a16:creationId xmlns:a16="http://schemas.microsoft.com/office/drawing/2014/main" id="{4BFEC468-D63B-5110-DDB3-489BB1156F37}"/>
                    </a:ext>
                  </a:extLst>
                </p:cNvPr>
                <p:cNvSpPr/>
                <p:nvPr/>
              </p:nvSpPr>
              <p:spPr>
                <a:xfrm>
                  <a:off x="1562903" y="1851874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41" name="다이아몬드 140">
                  <a:extLst>
                    <a:ext uri="{FF2B5EF4-FFF2-40B4-BE49-F238E27FC236}">
                      <a16:creationId xmlns:a16="http://schemas.microsoft.com/office/drawing/2014/main" id="{01D0401F-7B8C-9C08-3DDA-299DBD7DCDDD}"/>
                    </a:ext>
                  </a:extLst>
                </p:cNvPr>
                <p:cNvSpPr/>
                <p:nvPr/>
              </p:nvSpPr>
              <p:spPr>
                <a:xfrm>
                  <a:off x="1562903" y="2175468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2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43" name="다이아몬드 142">
                  <a:extLst>
                    <a:ext uri="{FF2B5EF4-FFF2-40B4-BE49-F238E27FC236}">
                      <a16:creationId xmlns:a16="http://schemas.microsoft.com/office/drawing/2014/main" id="{5D451724-3EB4-381A-F1D5-AC5D7F2E1D13}"/>
                    </a:ext>
                  </a:extLst>
                </p:cNvPr>
                <p:cNvSpPr/>
                <p:nvPr/>
              </p:nvSpPr>
              <p:spPr>
                <a:xfrm>
                  <a:off x="1562903" y="2519382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3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8EFDDD2C-3EE1-0C58-0C20-3F1F34598E48}"/>
                  </a:ext>
                </a:extLst>
              </p:cNvPr>
              <p:cNvSpPr txBox="1"/>
              <p:nvPr/>
            </p:nvSpPr>
            <p:spPr>
              <a:xfrm>
                <a:off x="1323734" y="1989472"/>
                <a:ext cx="1298432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천체 조율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&amp;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연계형 패시브 효과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14900D59-5C8E-CE4D-F066-3C1284772F57}"/>
                </a:ext>
              </a:extLst>
            </p:cNvPr>
            <p:cNvCxnSpPr>
              <a:cxnSpLocks/>
            </p:cNvCxnSpPr>
            <p:nvPr/>
          </p:nvCxnSpPr>
          <p:spPr>
            <a:xfrm>
              <a:off x="6875650" y="5572628"/>
              <a:ext cx="4327200" cy="0"/>
            </a:xfrm>
            <a:prstGeom prst="line">
              <a:avLst/>
            </a:prstGeom>
            <a:ln w="3175">
              <a:solidFill>
                <a:schemeClr val="bg1">
                  <a:alpha val="20000"/>
                </a:schemeClr>
              </a:solidFill>
            </a:ln>
            <a:effectLst>
              <a:glow rad="127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C7687A7-5540-305C-CB69-7C6721D76228}"/>
                </a:ext>
              </a:extLst>
            </p:cNvPr>
            <p:cNvGrpSpPr/>
            <p:nvPr/>
          </p:nvGrpSpPr>
          <p:grpSpPr>
            <a:xfrm>
              <a:off x="7316714" y="3909523"/>
              <a:ext cx="3321528" cy="1494031"/>
              <a:chOff x="7373392" y="3909523"/>
              <a:chExt cx="3321528" cy="149403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50D157-B8D0-AB59-785E-DBFE544BC6CE}"/>
                  </a:ext>
                </a:extLst>
              </p:cNvPr>
              <p:cNvGrpSpPr/>
              <p:nvPr/>
            </p:nvGrpSpPr>
            <p:grpSpPr>
              <a:xfrm>
                <a:off x="7373392" y="3909523"/>
                <a:ext cx="1087304" cy="1494031"/>
                <a:chOff x="7223588" y="3909523"/>
                <a:chExt cx="1087304" cy="1494031"/>
              </a:xfrm>
            </p:grpSpPr>
            <p:pic>
              <p:nvPicPr>
                <p:cNvPr id="259" name="그림 258" descr="의류, 덮개, 의상 디자인, 코스튬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51FFBFA-E3A0-187E-A5D6-10F3240F7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8675"/>
                <a:stretch/>
              </p:blipFill>
              <p:spPr>
                <a:xfrm>
                  <a:off x="7223588" y="3909523"/>
                  <a:ext cx="1087304" cy="1292879"/>
                </a:xfrm>
                <a:prstGeom prst="rect">
                  <a:avLst/>
                </a:prstGeom>
              </p:spPr>
            </p:pic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FE59C4C5-72DE-B7AD-F298-664068FE0F64}"/>
                    </a:ext>
                  </a:extLst>
                </p:cNvPr>
                <p:cNvSpPr txBox="1"/>
                <p:nvPr/>
              </p:nvSpPr>
              <p:spPr>
                <a:xfrm>
                  <a:off x="7411373" y="5203499"/>
                  <a:ext cx="711735" cy="200055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 형성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A5628CB1-CD62-A5AC-1FAA-F8517BDE061B}"/>
                  </a:ext>
                </a:extLst>
              </p:cNvPr>
              <p:cNvGrpSpPr/>
              <p:nvPr/>
            </p:nvGrpSpPr>
            <p:grpSpPr>
              <a:xfrm>
                <a:off x="9059857" y="4004966"/>
                <a:ext cx="1635063" cy="1398588"/>
                <a:chOff x="8877420" y="5225253"/>
                <a:chExt cx="1635063" cy="1398588"/>
              </a:xfrm>
            </p:grpSpPr>
            <p:grpSp>
              <p:nvGrpSpPr>
                <p:cNvPr id="236" name="그룹 235">
                  <a:extLst>
                    <a:ext uri="{FF2B5EF4-FFF2-40B4-BE49-F238E27FC236}">
                      <a16:creationId xmlns:a16="http://schemas.microsoft.com/office/drawing/2014/main" id="{51F8BBD3-8560-DDFF-4422-F4C1310BEEFF}"/>
                    </a:ext>
                  </a:extLst>
                </p:cNvPr>
                <p:cNvGrpSpPr/>
                <p:nvPr/>
              </p:nvGrpSpPr>
              <p:grpSpPr>
                <a:xfrm>
                  <a:off x="9113698" y="5225253"/>
                  <a:ext cx="1162502" cy="1190587"/>
                  <a:chOff x="3416825" y="3557258"/>
                  <a:chExt cx="2419561" cy="2478016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72919D3C-0342-80D6-12B8-E54BB5FCB7C2}"/>
                      </a:ext>
                    </a:extLst>
                  </p:cNvPr>
                  <p:cNvGrpSpPr/>
                  <p:nvPr/>
                </p:nvGrpSpPr>
                <p:grpSpPr>
                  <a:xfrm>
                    <a:off x="3416825" y="3557258"/>
                    <a:ext cx="2419561" cy="2478016"/>
                    <a:chOff x="3416825" y="3557258"/>
                    <a:chExt cx="2419561" cy="2478016"/>
                  </a:xfrm>
                </p:grpSpPr>
                <p:pic>
                  <p:nvPicPr>
                    <p:cNvPr id="254" name="Picture 8">
                      <a:extLst>
                        <a:ext uri="{FF2B5EF4-FFF2-40B4-BE49-F238E27FC236}">
                          <a16:creationId xmlns:a16="http://schemas.microsoft.com/office/drawing/2014/main" id="{6B7BF026-5BEB-108E-D19A-1E0874170BA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4456647" y="3557258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5" name="Picture 8">
                      <a:extLst>
                        <a:ext uri="{FF2B5EF4-FFF2-40B4-BE49-F238E27FC236}">
                          <a16:creationId xmlns:a16="http://schemas.microsoft.com/office/drawing/2014/main" id="{B5F045E8-23C4-7DE6-7722-AAB1F327BF9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5513052" y="435162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6" name="Picture 8">
                      <a:extLst>
                        <a:ext uri="{FF2B5EF4-FFF2-40B4-BE49-F238E27FC236}">
                          <a16:creationId xmlns:a16="http://schemas.microsoft.com/office/drawing/2014/main" id="{B94B7546-4626-ECFE-8DB5-F4408A32401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3416825" y="435162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7" name="Picture 8">
                      <a:extLst>
                        <a:ext uri="{FF2B5EF4-FFF2-40B4-BE49-F238E27FC236}">
                          <a16:creationId xmlns:a16="http://schemas.microsoft.com/office/drawing/2014/main" id="{9DE60CBC-4046-C0AB-6B3F-D5D01CA5D89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3833807" y="560395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8" name="Picture 8">
                      <a:extLst>
                        <a:ext uri="{FF2B5EF4-FFF2-40B4-BE49-F238E27FC236}">
                          <a16:creationId xmlns:a16="http://schemas.microsoft.com/office/drawing/2014/main" id="{F2DDA3FA-66E4-811D-9566-7DD9405C812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5125317" y="5614239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B0F0991-E4C3-F966-63DC-785E9B021442}"/>
                      </a:ext>
                    </a:extLst>
                  </p:cNvPr>
                  <p:cNvGrpSpPr/>
                  <p:nvPr/>
                </p:nvGrpSpPr>
                <p:grpSpPr>
                  <a:xfrm>
                    <a:off x="3592556" y="4584732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52" name="직선 화살표 연결선 251">
                      <a:extLst>
                        <a:ext uri="{FF2B5EF4-FFF2-40B4-BE49-F238E27FC236}">
                          <a16:creationId xmlns:a16="http://schemas.microsoft.com/office/drawing/2014/main" id="{A4A4BAB3-A4F5-0912-65EA-2C1E767EF6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직선 화살표 연결선 252">
                      <a:extLst>
                        <a:ext uri="{FF2B5EF4-FFF2-40B4-BE49-F238E27FC236}">
                          <a16:creationId xmlns:a16="http://schemas.microsoft.com/office/drawing/2014/main" id="{E6F1825D-B57B-7369-50AC-27928DE2D7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0" name="그룹 239">
                    <a:extLst>
                      <a:ext uri="{FF2B5EF4-FFF2-40B4-BE49-F238E27FC236}">
                        <a16:creationId xmlns:a16="http://schemas.microsoft.com/office/drawing/2014/main" id="{90198D3C-1321-A6D1-8EFB-5A3731C06C66}"/>
                      </a:ext>
                    </a:extLst>
                  </p:cNvPr>
                  <p:cNvGrpSpPr/>
                  <p:nvPr/>
                </p:nvGrpSpPr>
                <p:grpSpPr>
                  <a:xfrm rot="8727261">
                    <a:off x="3947129" y="5123990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50" name="직선 화살표 연결선 249">
                      <a:extLst>
                        <a:ext uri="{FF2B5EF4-FFF2-40B4-BE49-F238E27FC236}">
                          <a16:creationId xmlns:a16="http://schemas.microsoft.com/office/drawing/2014/main" id="{3B376AB9-15E0-5B1E-2229-DA8A3DF871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직선 화살표 연결선 250">
                      <a:extLst>
                        <a:ext uri="{FF2B5EF4-FFF2-40B4-BE49-F238E27FC236}">
                          <a16:creationId xmlns:a16="http://schemas.microsoft.com/office/drawing/2014/main" id="{0B4CA3AE-0B86-C4D2-AF1C-08F73699FA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1" name="그룹 240">
                    <a:extLst>
                      <a:ext uri="{FF2B5EF4-FFF2-40B4-BE49-F238E27FC236}">
                        <a16:creationId xmlns:a16="http://schemas.microsoft.com/office/drawing/2014/main" id="{82FBF64C-A009-8940-C1C3-9808E89D5C84}"/>
                      </a:ext>
                    </a:extLst>
                  </p:cNvPr>
                  <p:cNvGrpSpPr/>
                  <p:nvPr/>
                </p:nvGrpSpPr>
                <p:grpSpPr>
                  <a:xfrm rot="17100000">
                    <a:off x="3299535" y="4889858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48" name="직선 화살표 연결선 247">
                      <a:extLst>
                        <a:ext uri="{FF2B5EF4-FFF2-40B4-BE49-F238E27FC236}">
                          <a16:creationId xmlns:a16="http://schemas.microsoft.com/office/drawing/2014/main" id="{14B2BFA2-D1CD-E3E4-6193-C1B78B81C4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직선 화살표 연결선 248">
                      <a:extLst>
                        <a:ext uri="{FF2B5EF4-FFF2-40B4-BE49-F238E27FC236}">
                          <a16:creationId xmlns:a16="http://schemas.microsoft.com/office/drawing/2014/main" id="{C3911718-F0A2-70DE-4334-AAD65DF0D5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2" name="그룹 241">
                    <a:extLst>
                      <a:ext uri="{FF2B5EF4-FFF2-40B4-BE49-F238E27FC236}">
                        <a16:creationId xmlns:a16="http://schemas.microsoft.com/office/drawing/2014/main" id="{67EE83A2-9093-8F50-4624-1F46ADCB96AD}"/>
                      </a:ext>
                    </a:extLst>
                  </p:cNvPr>
                  <p:cNvGrpSpPr/>
                  <p:nvPr/>
                </p:nvGrpSpPr>
                <p:grpSpPr>
                  <a:xfrm rot="4320000">
                    <a:off x="4008396" y="4702939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46" name="직선 화살표 연결선 245">
                      <a:extLst>
                        <a:ext uri="{FF2B5EF4-FFF2-40B4-BE49-F238E27FC236}">
                          <a16:creationId xmlns:a16="http://schemas.microsoft.com/office/drawing/2014/main" id="{5BD6E272-6D31-1D12-2661-520CBD8D1B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7" name="직선 화살표 연결선 246">
                      <a:extLst>
                        <a:ext uri="{FF2B5EF4-FFF2-40B4-BE49-F238E27FC236}">
                          <a16:creationId xmlns:a16="http://schemas.microsoft.com/office/drawing/2014/main" id="{EE521981-D053-FC59-FC9A-F954BC60EC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" name="그룹 242">
                    <a:extLst>
                      <a:ext uri="{FF2B5EF4-FFF2-40B4-BE49-F238E27FC236}">
                        <a16:creationId xmlns:a16="http://schemas.microsoft.com/office/drawing/2014/main" id="{4A4246F5-BFEB-84A9-4263-8E8F0E984856}"/>
                      </a:ext>
                    </a:extLst>
                  </p:cNvPr>
                  <p:cNvGrpSpPr/>
                  <p:nvPr/>
                </p:nvGrpSpPr>
                <p:grpSpPr>
                  <a:xfrm rot="12960000">
                    <a:off x="3590831" y="5299460"/>
                    <a:ext cx="1876993" cy="1"/>
                    <a:chOff x="3592556" y="4584731"/>
                    <a:chExt cx="1876993" cy="1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44" name="직선 화살표 연결선 243">
                      <a:extLst>
                        <a:ext uri="{FF2B5EF4-FFF2-40B4-BE49-F238E27FC236}">
                          <a16:creationId xmlns:a16="http://schemas.microsoft.com/office/drawing/2014/main" id="{5DE82749-633A-B359-D25F-B539914DE8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직선 화살표 연결선 244">
                      <a:extLst>
                        <a:ext uri="{FF2B5EF4-FFF2-40B4-BE49-F238E27FC236}">
                          <a16:creationId xmlns:a16="http://schemas.microsoft.com/office/drawing/2014/main" id="{5B04C62C-56FA-0C60-4EB9-1170B642C8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6D1AA0EC-9CDC-24F7-DE5A-55E964B83BC7}"/>
                    </a:ext>
                  </a:extLst>
                </p:cNvPr>
                <p:cNvSpPr txBox="1"/>
                <p:nvPr/>
              </p:nvSpPr>
              <p:spPr>
                <a:xfrm>
                  <a:off x="8877420" y="6423786"/>
                  <a:ext cx="1635063" cy="200055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별의 스킬 시전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사슬 </a:t>
                  </a:r>
                  <a:r>
                    <a:rPr lang="ko-KR" altLang="en-US" sz="7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마법진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형성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7835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188E-1E6B-A722-606C-5ACA5120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10056A-D694-D1FD-2528-7B535AAA2924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EC09E-C94E-732E-DCDA-AC644CDCEF8C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F64974-7A53-ED47-8313-A1EB760E565C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B72F32-0154-7CC8-20ED-CC13FE00C7E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911A3FB-FB7D-ED3C-DDA8-0A6CCB6A251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848E2D35-4551-95A5-4392-861D4D759E26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8D7702-8B05-D1E6-C353-1373F04854DA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47BC07-4BBB-DA88-FF16-2575FFB0B35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78CED4A-7D8E-1D21-BDFE-F732DB706B85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AC6E1B-45B9-E63D-7BB4-1BCD2EE7897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659EB1-C15B-CF2B-1E2F-923264D8D1E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0ACF37-B565-4B69-18E6-A7E629869F82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33EF8-1FD1-9C8D-5CF7-5FBCD28AE6A7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215B8C-C553-BDA4-4F4B-2462A8A59853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71C2C-80CF-57A2-DB52-14475C1B6E83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9F73D78-F460-38C2-4121-19E67BB0AFA3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36ACED-64AD-B2A2-ED15-D817792B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866249F-4EF1-F25C-0A62-E70629124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60B803-9F4F-2EF1-62C3-0ADAB97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67D880-D706-52E9-87B2-6D351EDB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53360864-5EF3-71F2-EE82-149FB301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476" y="249465"/>
            <a:ext cx="3381923" cy="5657909"/>
          </a:xfrm>
          <a:prstGeom prst="rect">
            <a:avLst/>
          </a:prstGeom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905C279-38EC-C2DC-BB79-19D4A17C46A0}"/>
              </a:ext>
            </a:extLst>
          </p:cNvPr>
          <p:cNvSpPr/>
          <p:nvPr/>
        </p:nvSpPr>
        <p:spPr>
          <a:xfrm>
            <a:off x="2798955" y="1496042"/>
            <a:ext cx="2466465" cy="2413618"/>
          </a:xfrm>
          <a:prstGeom prst="rect">
            <a:avLst/>
          </a:prstGeom>
          <a:solidFill>
            <a:srgbClr val="0F1314"/>
          </a:solidFill>
          <a:ln w="6350">
            <a:solidFill>
              <a:srgbClr val="191C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DD09F87-D946-B5DD-91C9-AFDDA62537E6}"/>
              </a:ext>
            </a:extLst>
          </p:cNvPr>
          <p:cNvGrpSpPr/>
          <p:nvPr/>
        </p:nvGrpSpPr>
        <p:grpSpPr>
          <a:xfrm>
            <a:off x="2798956" y="1168918"/>
            <a:ext cx="2466464" cy="327124"/>
            <a:chOff x="6306082" y="1411900"/>
            <a:chExt cx="3633678" cy="309867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0486B5D-C9BA-70D4-4877-C2C7AB70B926}"/>
                </a:ext>
              </a:extLst>
            </p:cNvPr>
            <p:cNvSpPr/>
            <p:nvPr/>
          </p:nvSpPr>
          <p:spPr>
            <a:xfrm>
              <a:off x="6306082" y="1411900"/>
              <a:ext cx="3633678" cy="309867"/>
            </a:xfrm>
            <a:prstGeom prst="rect">
              <a:avLst/>
            </a:prstGeom>
            <a:solidFill>
              <a:srgbClr val="191C2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0B21A7C-9972-8DA1-E482-213012795C37}"/>
                </a:ext>
              </a:extLst>
            </p:cNvPr>
            <p:cNvSpPr txBox="1"/>
            <p:nvPr/>
          </p:nvSpPr>
          <p:spPr>
            <a:xfrm>
              <a:off x="7774585" y="1493949"/>
              <a:ext cx="696672" cy="14577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0E5BB889-D057-D2F0-52C9-0840270F436D}"/>
              </a:ext>
            </a:extLst>
          </p:cNvPr>
          <p:cNvSpPr txBox="1"/>
          <p:nvPr/>
        </p:nvSpPr>
        <p:spPr>
          <a:xfrm>
            <a:off x="2922711" y="2275413"/>
            <a:ext cx="2240577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스킬이 ‘클러스터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도전’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불굴’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적응’ 세 가지 스킬로 분리 되며 기록한 양상에 따라 활성화 되는 클러스터 스킬이 달라진다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발생하는 양상 별 ‘유실’ 효과가 변경된다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latinLnBrk="0">
              <a:spcAft>
                <a:spcPts val="200"/>
              </a:spcAft>
            </a:pP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해당 양상의 클러스터 스킬 피해량이 </a:t>
            </a:r>
            <a:r>
              <a:rPr lang="en-US" altLang="ko-KR" sz="800" dirty="0">
                <a:solidFill>
                  <a:srgbClr val="E07A7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50.0%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감소한다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7FE34C8-4D12-0F2D-BDE3-EC91A8DC261C}"/>
              </a:ext>
            </a:extLst>
          </p:cNvPr>
          <p:cNvGrpSpPr/>
          <p:nvPr/>
        </p:nvGrpSpPr>
        <p:grpSpPr>
          <a:xfrm>
            <a:off x="2922711" y="1601100"/>
            <a:ext cx="1293082" cy="471600"/>
            <a:chOff x="2025095" y="1578240"/>
            <a:chExt cx="1293082" cy="471600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0A8E2A-113B-85B9-16FE-583DED2379ED}"/>
                </a:ext>
              </a:extLst>
            </p:cNvPr>
            <p:cNvGrpSpPr/>
            <p:nvPr/>
          </p:nvGrpSpPr>
          <p:grpSpPr>
            <a:xfrm>
              <a:off x="2577590" y="1603628"/>
              <a:ext cx="740587" cy="420824"/>
              <a:chOff x="2577590" y="1627111"/>
              <a:chExt cx="740587" cy="420824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55210BE-F4FD-0566-E676-F45137D22CF9}"/>
                  </a:ext>
                </a:extLst>
              </p:cNvPr>
              <p:cNvSpPr txBox="1"/>
              <p:nvPr/>
            </p:nvSpPr>
            <p:spPr>
              <a:xfrm>
                <a:off x="2577590" y="1924824"/>
                <a:ext cx="74058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 패시브 레벨 </a:t>
                </a:r>
                <a:r>
                  <a:rPr lang="en-US" altLang="ko-KR" sz="8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2533110-0995-8BFC-9F7F-9E86EAB3177A}"/>
                  </a:ext>
                </a:extLst>
              </p:cNvPr>
              <p:cNvSpPr txBox="1"/>
              <p:nvPr/>
            </p:nvSpPr>
            <p:spPr>
              <a:xfrm>
                <a:off x="2577590" y="162711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9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D86EE47-FF3F-8995-F04E-08E824C70D00}"/>
                </a:ext>
              </a:extLst>
            </p:cNvPr>
            <p:cNvSpPr/>
            <p:nvPr/>
          </p:nvSpPr>
          <p:spPr>
            <a:xfrm>
              <a:off x="2025095" y="1578240"/>
              <a:ext cx="471600" cy="47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7ADDA85-F919-656D-87C0-CCA3FC8745B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E7F01B-EB79-9A42-AE9C-6A6EA263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24525816-CE21-8DF0-104D-D5940067DF24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2D6DC9F-D975-30AC-A1C1-E6C76F7EBE75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2DD012C0-DE65-0818-F4AA-D1FA01A6E388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32DCB39-67D9-14A8-A572-E995B61229B1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A0C93C3-FFD3-FBE5-CCD1-50D1F8458D7C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42969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622626" cy="1265425"/>
            <a:chOff x="1419250" y="4999920"/>
            <a:chExt cx="9622626" cy="1265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38375" cy="803760"/>
              <a:chOff x="1352410" y="5094514"/>
              <a:chExt cx="938375" cy="80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38375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38375" cy="1034593"/>
              <a:chOff x="3776328" y="5094514"/>
              <a:chExt cx="938375" cy="10345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83356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38375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1972313" cy="1265425"/>
              <a:chOff x="9573369" y="5094514"/>
              <a:chExt cx="1972313" cy="12654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440826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972313" cy="98905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378583" cy="1034593"/>
              <a:chOff x="5888908" y="5094514"/>
              <a:chExt cx="1378583" cy="103459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190047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15C5-E6B1-C40D-959D-E2DC6DFD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62B551-5C64-D40C-8A8C-B71950BF56C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4122F8-B8C9-4DA1-9B28-E2432A5942EF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26F5A-42B6-E10F-3C6E-34163799678D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5154A-03C3-60B4-91C9-C550496D52E6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A98F2-0EB9-300F-7478-FE092E7A5F3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8E6B40-021B-9698-2851-6B5E2863F4F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6DDF751-0A33-DC87-A92A-18E74BB69BD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3ADB31-7B5F-0D02-BA1F-FB4F03DE609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86EE27-FE1B-1E79-BC94-2D8C2B04F0C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3B8D00-DC5B-A4FC-92DB-C5987B7374F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E90513-734B-EDC0-22D3-29B6652AF9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382072-4482-3E09-67DA-122E2D6D91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9D365C7E-BFE0-1E30-FB98-FEC9AA868660}"/>
              </a:ext>
            </a:extLst>
          </p:cNvPr>
          <p:cNvGrpSpPr/>
          <p:nvPr/>
        </p:nvGrpSpPr>
        <p:grpSpPr>
          <a:xfrm>
            <a:off x="6547334" y="1154970"/>
            <a:ext cx="4652643" cy="1262988"/>
            <a:chOff x="6547334" y="1283990"/>
            <a:chExt cx="4652643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B060050-BCA4-92F4-7FE9-069C129BCFF3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06730E0-D021-721A-9183-325ADD75C2A9}"/>
                </a:ext>
              </a:extLst>
            </p:cNvPr>
            <p:cNvGrpSpPr/>
            <p:nvPr/>
          </p:nvGrpSpPr>
          <p:grpSpPr>
            <a:xfrm>
              <a:off x="6649834" y="1556462"/>
              <a:ext cx="4153380" cy="628572"/>
              <a:chOff x="1541525" y="1436655"/>
              <a:chExt cx="4153380" cy="628572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7AF7C1A-AF09-A0CA-77FB-53DF1EB82713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267FF1AF-0D37-6273-FF7A-9771FD98FAEE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4153380" cy="58477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스킬이 세 가지로 분리되고 기록된 양상에 따라 다른 클러스터 스킬이 활성화됩니다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4BBE51F-092E-096B-FDCE-DB2F02A44367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9259E937-7385-A4A0-D0B4-AF928D9D5041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6989180B-46BA-806F-433A-DB26783AF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5AF47F1E-0E1A-239E-5059-0BFE5399F46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165FC85-C61E-8E51-2556-C15F5A987546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A0D7E4-D55C-F6AC-8749-57A3AEEDCAE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08A47D8B-4075-023B-22AB-EC07CA1EB512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62C390-796F-C775-728E-376F5FE591C4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E711E2A-952B-D3B4-537E-C9AF598178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ABD13551-3CBB-629D-17B8-31B16C58A431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9410D66E-35B9-2834-2C17-F086A9E44831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99A482E-0657-11DD-8A94-700EF1150296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63458C8-BB41-CCA2-9E0E-E6F01C3BDC16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4993D41-DD82-259E-5F34-03F21ECC51CF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973BD187-14EA-84B3-EBDF-EDB83C7751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2FD3F28-3F93-9ACA-B10B-D5D41A7C471F}"/>
              </a:ext>
            </a:extLst>
          </p:cNvPr>
          <p:cNvGrpSpPr/>
          <p:nvPr/>
        </p:nvGrpSpPr>
        <p:grpSpPr>
          <a:xfrm>
            <a:off x="6788559" y="2563823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AD764A0-A282-9759-4C40-F84F4BD8EC2A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D7D8FCB-EE1E-164C-047B-96865F3584CE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297E8FE-6197-2EC9-3FD9-1D36C98AD0CB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96D08DE7-9F37-61F1-9033-79E68EF80EE5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32A5013-768D-6E2C-9587-5E1454B5A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009653A-38AB-4D81-3941-008156A23A39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95DAC97-E8CD-16EF-E8C8-F076EB2755A6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C391830-C8AD-86F8-AD05-0FE0D329A4E0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A877B648-C027-F6FE-3B13-A0B35E28ABD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BB6C77A7-E331-9070-49D0-5D27C9A0C14A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A1871E8-0DBC-B48B-43FE-4D0448A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6C6DFF72-029F-3610-7301-963E3C6EE3A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A64D550-9687-0404-DEE9-6503643399DE}"/>
              </a:ext>
            </a:extLst>
          </p:cNvPr>
          <p:cNvSpPr txBox="1"/>
          <p:nvPr/>
        </p:nvSpPr>
        <p:spPr>
          <a:xfrm>
            <a:off x="6946274" y="2885537"/>
            <a:ext cx="287739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치명타 적중률이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10/20/30%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67A72C7-E990-ACF6-C43B-794E96D4A410}"/>
              </a:ext>
            </a:extLst>
          </p:cNvPr>
          <p:cNvSpPr txBox="1"/>
          <p:nvPr/>
        </p:nvSpPr>
        <p:spPr>
          <a:xfrm>
            <a:off x="6788559" y="3821802"/>
            <a:ext cx="5094343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B9CFD-38D7-803A-CDA0-50463A27E5F0}"/>
              </a:ext>
            </a:extLst>
          </p:cNvPr>
          <p:cNvSpPr txBox="1"/>
          <p:nvPr/>
        </p:nvSpPr>
        <p:spPr>
          <a:xfrm>
            <a:off x="6649834" y="5543389"/>
            <a:ext cx="4406656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변경하며 기록 모드를 종료합니다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효과는 기록 모드의 남은 시간에 비례하여 수치와 지속 시간이 결정됩니다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D8291-547E-5727-0299-908F76F77B33}"/>
              </a:ext>
            </a:extLst>
          </p:cNvPr>
          <p:cNvSpPr txBox="1"/>
          <p:nvPr/>
        </p:nvSpPr>
        <p:spPr>
          <a:xfrm>
            <a:off x="7186273" y="893688"/>
            <a:ext cx="1971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조건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 시 기록 모드 종료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1A10-371A-B9CA-666D-43AC1E78F4A1}"/>
              </a:ext>
            </a:extLst>
          </p:cNvPr>
          <p:cNvSpPr txBox="1"/>
          <p:nvPr/>
        </p:nvSpPr>
        <p:spPr>
          <a:xfrm>
            <a:off x="1663001" y="2777673"/>
            <a:ext cx="4124527" cy="5924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  <a:p>
            <a:pPr algn="ctr"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시스템적 한계 때문에 타협한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417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163639" y="151179"/>
            <a:ext cx="10764836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6546057" y="727199"/>
            <a:ext cx="0" cy="597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178908-2D5D-0A6E-5719-8AF3CA7EABDB}"/>
              </a:ext>
            </a:extLst>
          </p:cNvPr>
          <p:cNvSpPr/>
          <p:nvPr/>
        </p:nvSpPr>
        <p:spPr>
          <a:xfrm>
            <a:off x="1163639" y="727199"/>
            <a:ext cx="10764836" cy="59796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48ADEB0-2A43-CFED-03C4-631A85DFBFB9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846CB1-6FFA-3D4F-3052-AD3EF57CF881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92138"/>
              </p:ext>
            </p:extLst>
          </p:nvPr>
        </p:nvGraphicFramePr>
        <p:xfrm>
          <a:off x="1163639" y="5329706"/>
          <a:ext cx="9999346" cy="13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2BED7-8A3A-4328-5B60-8F67BBB85B1E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33D9-0129-6F06-2221-1E151DD844AD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734294-DD90-CC35-7B13-DD71EECC70A0}"/>
              </a:ext>
            </a:extLst>
          </p:cNvPr>
          <p:cNvSpPr txBox="1"/>
          <p:nvPr/>
        </p:nvSpPr>
        <p:spPr>
          <a:xfrm>
            <a:off x="1163639" y="4778066"/>
            <a:ext cx="317394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로스트아크 내 관련 요소를 확장하여 새로운 기대감 제공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39478-2449-6D31-8741-9E3092F8470E}"/>
              </a:ext>
            </a:extLst>
          </p:cNvPr>
          <p:cNvSpPr txBox="1"/>
          <p:nvPr/>
        </p:nvSpPr>
        <p:spPr>
          <a:xfrm>
            <a:off x="1163639" y="5039676"/>
            <a:ext cx="594714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로스트아크에도 연금술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점성술과 관련된 요소가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요소들을 확장하여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기대감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E5E4-5017-3573-7506-5E2A4768A102}"/>
              </a:ext>
            </a:extLst>
          </p:cNvPr>
          <p:cNvSpPr txBox="1"/>
          <p:nvPr/>
        </p:nvSpPr>
        <p:spPr>
          <a:xfrm>
            <a:off x="1163639" y="3447861"/>
            <a:ext cx="320280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검증된 매력의 연금술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컨셉으로 유저들의 흥미 유발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0F1CC-B7B4-895E-9CEA-C14CD63576FA}"/>
              </a:ext>
            </a:extLst>
          </p:cNvPr>
          <p:cNvSpPr txBox="1"/>
          <p:nvPr/>
        </p:nvSpPr>
        <p:spPr>
          <a:xfrm>
            <a:off x="1163639" y="3701777"/>
            <a:ext cx="7041992" cy="464230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연금술과 점성술은 많은 작품에서 등장하여 익숙하고 매력적인 컨셉입니다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여기에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로스트아크의 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더하여 유저들의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흥미를 유발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계열의 클래스로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활용하여 우주의 힘을 구현하는 컨셉의 클래스입니다</a:t>
            </a:r>
            <a:r>
              <a:rPr lang="en-US" altLang="ko-KR" sz="1000" dirty="0">
                <a:solidFill>
                  <a:srgbClr val="FBE8A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84FDC09-604B-8A4D-40B7-812503C44A5A}"/>
              </a:ext>
            </a:extLst>
          </p:cNvPr>
          <p:cNvCxnSpPr>
            <a:cxnSpLocks/>
          </p:cNvCxnSpPr>
          <p:nvPr/>
        </p:nvCxnSpPr>
        <p:spPr>
          <a:xfrm>
            <a:off x="1020876" y="1244109"/>
            <a:ext cx="932687" cy="0"/>
          </a:xfrm>
          <a:prstGeom prst="line">
            <a:avLst/>
          </a:prstGeom>
          <a:solidFill>
            <a:schemeClr val="tx1"/>
          </a:solidFill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60263-DC14-0A44-D269-5778DB0D2C5A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01E408-608E-E51D-C3FD-68F546CFF4F2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163639" y="192186"/>
              <a:ext cx="287739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163638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37C4E5-3976-D425-566E-5C575361BC9C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F6B017-D7D5-3F5B-8236-E7D8FCBB9F4F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813F5-1B20-7B97-1D28-2E848B3FA86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163639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422873"/>
              </p:ext>
            </p:extLst>
          </p:nvPr>
        </p:nvGraphicFramePr>
        <p:xfrm>
          <a:off x="1163639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163639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AE6968-53C2-9FE0-28E5-0B102FCD9552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B609A-DAD7-6329-FBA3-71CE8039914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7B410F-89E7-EEAB-2D18-AEA8E7795BCE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163639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163639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163639" y="284429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163639" y="1693951"/>
            <a:ext cx="1596591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163639" y="3171237"/>
            <a:ext cx="234038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163639" y="4648523"/>
            <a:ext cx="61715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163639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4790962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1211BC-159A-B1FF-DF41-63DA93B8F1DD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45743-2D34-64B7-ACE8-321EDE0C37C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E3A1C-8634-B0DC-70D8-523EBDC76C7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C146-6053-DBBE-A3E7-E6C9805D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BEA1E1-69B6-7CDD-95F9-836B8D1A0B36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3A4450B-7F97-88E7-189A-5205C34BE40B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3FE1DF-E469-0A52-9639-C5CB56FAFF7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6E6121-E3B5-7C45-85C8-AABC4B6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08EDF-D29B-696C-7565-DB8CC11DFD1A}"/>
              </a:ext>
            </a:extLst>
          </p:cNvPr>
          <p:cNvSpPr txBox="1"/>
          <p:nvPr/>
        </p:nvSpPr>
        <p:spPr>
          <a:xfrm>
            <a:off x="1163639" y="3428495"/>
            <a:ext cx="124874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5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5B5A99-B8FD-F579-4B5A-DB91843A9B1D}"/>
              </a:ext>
            </a:extLst>
          </p:cNvPr>
          <p:cNvSpPr txBox="1"/>
          <p:nvPr/>
        </p:nvSpPr>
        <p:spPr>
          <a:xfrm>
            <a:off x="1163639" y="541285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21BF7-C993-F707-1934-02E998CE2832}"/>
              </a:ext>
            </a:extLst>
          </p:cNvPr>
          <p:cNvSpPr txBox="1"/>
          <p:nvPr/>
        </p:nvSpPr>
        <p:spPr>
          <a:xfrm>
            <a:off x="1163639" y="3682411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92541D-ED4D-4811-7C7A-9A9B4AA80D97}"/>
              </a:ext>
            </a:extLst>
          </p:cNvPr>
          <p:cNvGrpSpPr/>
          <p:nvPr/>
        </p:nvGrpSpPr>
        <p:grpSpPr>
          <a:xfrm>
            <a:off x="1163639" y="4030536"/>
            <a:ext cx="3353956" cy="2628763"/>
            <a:chOff x="1163638" y="4030536"/>
            <a:chExt cx="3353956" cy="262876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99503A7-701A-844F-8686-B1C53482A0D3}"/>
                </a:ext>
              </a:extLst>
            </p:cNvPr>
            <p:cNvGrpSpPr/>
            <p:nvPr/>
          </p:nvGrpSpPr>
          <p:grpSpPr>
            <a:xfrm>
              <a:off x="1163638" y="4030536"/>
              <a:ext cx="3353956" cy="2628763"/>
              <a:chOff x="1163638" y="4030536"/>
              <a:chExt cx="3353956" cy="26287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55F85B-FD3E-7E02-8EB2-B6C5F81514EF}"/>
                  </a:ext>
                </a:extLst>
              </p:cNvPr>
              <p:cNvSpPr/>
              <p:nvPr/>
            </p:nvSpPr>
            <p:spPr>
              <a:xfrm>
                <a:off x="1163638" y="4261912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7769B79-353B-A72C-64F1-E736BFBFF296}"/>
                  </a:ext>
                </a:extLst>
              </p:cNvPr>
              <p:cNvGrpSpPr/>
              <p:nvPr/>
            </p:nvGrpSpPr>
            <p:grpSpPr>
              <a:xfrm>
                <a:off x="1163639" y="4262459"/>
                <a:ext cx="3353955" cy="388800"/>
                <a:chOff x="1439025" y="1395559"/>
                <a:chExt cx="3353955" cy="3888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C415C69-96E8-8C6B-E1C4-ED3F846212BF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3539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D2E2A6-6209-B9E9-7EE9-0DD6B6EEC1CF}"/>
                    </a:ext>
                  </a:extLst>
                </p:cNvPr>
                <p:cNvSpPr txBox="1"/>
                <p:nvPr/>
              </p:nvSpPr>
              <p:spPr>
                <a:xfrm>
                  <a:off x="1956229" y="1474543"/>
                  <a:ext cx="231954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 가까운 쪽의 사슬을 손에 쥐어 착용합니다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F8591D-4E06-A31A-2CC9-55C34A46EF79}"/>
                  </a:ext>
                </a:extLst>
              </p:cNvPr>
              <p:cNvGrpSpPr/>
              <p:nvPr/>
            </p:nvGrpSpPr>
            <p:grpSpPr>
              <a:xfrm>
                <a:off x="1163639" y="4030536"/>
                <a:ext cx="3351913" cy="231923"/>
                <a:chOff x="1455313" y="1092616"/>
                <a:chExt cx="3351913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A393CB4A-CA25-514F-D04E-709362D5396D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0415" y="1324539"/>
                  <a:ext cx="306681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44BFE32-0F41-8C19-5406-CC07423CFE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B16FC-2EFC-07A0-EDA6-58EC5D0D04C1}"/>
                </a:ext>
              </a:extLst>
            </p:cNvPr>
            <p:cNvGrpSpPr/>
            <p:nvPr/>
          </p:nvGrpSpPr>
          <p:grpSpPr>
            <a:xfrm>
              <a:off x="1733088" y="4730242"/>
              <a:ext cx="2215056" cy="1906731"/>
              <a:chOff x="1679531" y="4730242"/>
              <a:chExt cx="2215056" cy="1906731"/>
            </a:xfrm>
          </p:grpSpPr>
          <p:pic>
            <p:nvPicPr>
              <p:cNvPr id="62" name="그림 61" descr="의류, 덮개, 망토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6097AF-23C8-F932-0A21-4007640B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" r="14249"/>
              <a:stretch/>
            </p:blipFill>
            <p:spPr>
              <a:xfrm flipH="1">
                <a:off x="1679531" y="4730242"/>
                <a:ext cx="786938" cy="1906731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BA2BCA7-1EAD-F65C-8502-9B785545686C}"/>
                  </a:ext>
                </a:extLst>
              </p:cNvPr>
              <p:cNvGrpSpPr/>
              <p:nvPr/>
            </p:nvGrpSpPr>
            <p:grpSpPr>
              <a:xfrm>
                <a:off x="2668117" y="5075853"/>
                <a:ext cx="1226470" cy="1242644"/>
                <a:chOff x="3347777" y="5046662"/>
                <a:chExt cx="1285779" cy="130273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E394944-563F-1DEA-B260-21D510787C89}"/>
                    </a:ext>
                  </a:extLst>
                </p:cNvPr>
                <p:cNvGrpSpPr/>
                <p:nvPr/>
              </p:nvGrpSpPr>
              <p:grpSpPr>
                <a:xfrm>
                  <a:off x="3347777" y="5267300"/>
                  <a:ext cx="1285779" cy="1082097"/>
                  <a:chOff x="2647418" y="5047659"/>
                  <a:chExt cx="768467" cy="646733"/>
                </a:xfrm>
              </p:grpSpPr>
              <p:pic>
                <p:nvPicPr>
                  <p:cNvPr id="28" name="그림 27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3F03811-7E51-E3E7-5E4E-C16BE08AB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7418" y="5060778"/>
                    <a:ext cx="768467" cy="633614"/>
                  </a:xfrm>
                  <a:prstGeom prst="rect">
                    <a:avLst/>
                  </a:prstGeom>
                </p:spPr>
              </p:pic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9F6E4010-683D-8DB0-937F-2A41426E2319}"/>
                      </a:ext>
                    </a:extLst>
                  </p:cNvPr>
                  <p:cNvSpPr/>
                  <p:nvPr/>
                </p:nvSpPr>
                <p:spPr>
                  <a:xfrm>
                    <a:off x="3076937" y="5047659"/>
                    <a:ext cx="152696" cy="15269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1BE8E2-F99E-FA27-ABB1-794A2D077C47}"/>
                    </a:ext>
                  </a:extLst>
                </p:cNvPr>
                <p:cNvSpPr txBox="1"/>
                <p:nvPr/>
              </p:nvSpPr>
              <p:spPr>
                <a:xfrm>
                  <a:off x="3994775" y="5046662"/>
                  <a:ext cx="396603" cy="22586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손의 위치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B19C8B-5F75-2876-2E2E-527E3042551E}"/>
              </a:ext>
            </a:extLst>
          </p:cNvPr>
          <p:cNvGrpSpPr/>
          <p:nvPr/>
        </p:nvGrpSpPr>
        <p:grpSpPr>
          <a:xfrm>
            <a:off x="5098555" y="4030536"/>
            <a:ext cx="3694568" cy="2629310"/>
            <a:chOff x="5098555" y="4030536"/>
            <a:chExt cx="3694568" cy="26293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CD4CC3-4A59-C5BD-5142-CC97BDD325F8}"/>
                </a:ext>
              </a:extLst>
            </p:cNvPr>
            <p:cNvGrpSpPr/>
            <p:nvPr/>
          </p:nvGrpSpPr>
          <p:grpSpPr>
            <a:xfrm>
              <a:off x="5098555" y="4030536"/>
              <a:ext cx="3694568" cy="2629310"/>
              <a:chOff x="5098555" y="4030536"/>
              <a:chExt cx="3694568" cy="26293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D9EF5B-36D7-88B1-710C-23B357C483BB}"/>
                  </a:ext>
                </a:extLst>
              </p:cNvPr>
              <p:cNvSpPr/>
              <p:nvPr/>
            </p:nvSpPr>
            <p:spPr>
              <a:xfrm>
                <a:off x="5098555" y="4262459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C2805A9-D698-E635-EFF1-CA0A437A9F39}"/>
                  </a:ext>
                </a:extLst>
              </p:cNvPr>
              <p:cNvGrpSpPr/>
              <p:nvPr/>
            </p:nvGrpSpPr>
            <p:grpSpPr>
              <a:xfrm>
                <a:off x="5098555" y="4262459"/>
                <a:ext cx="3694568" cy="388800"/>
                <a:chOff x="1439025" y="1395559"/>
                <a:chExt cx="3694568" cy="388800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42AEC76-BAA0-3BB4-E945-71BFAA0CBA24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69456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94CCD57-5893-A2D5-29E0-DFFDCDA3312C}"/>
                    </a:ext>
                  </a:extLst>
                </p:cNvPr>
                <p:cNvSpPr txBox="1"/>
                <p:nvPr/>
              </p:nvSpPr>
              <p:spPr>
                <a:xfrm>
                  <a:off x="1715366" y="1474543"/>
                  <a:ext cx="314188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반동을 이용해 나침반을 살짝 띄운 후 손으로 나침반의 뒷면을 잡습니다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179C597-FC90-D778-8748-8039DE4D20AE}"/>
                  </a:ext>
                </a:extLst>
              </p:cNvPr>
              <p:cNvGrpSpPr/>
              <p:nvPr/>
            </p:nvGrpSpPr>
            <p:grpSpPr>
              <a:xfrm>
                <a:off x="5098555" y="4030536"/>
                <a:ext cx="3694568" cy="231923"/>
                <a:chOff x="1455313" y="1092616"/>
                <a:chExt cx="3694568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FD67CDA-9533-6F3F-1543-B3D2F18A3F74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0415" y="1324539"/>
                  <a:ext cx="3409466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8E8991-9764-94BC-EBAF-7E087B600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86D9D8E-7913-A13B-9F8A-392FD1D4BC47}"/>
                </a:ext>
              </a:extLst>
            </p:cNvPr>
            <p:cNvGrpSpPr/>
            <p:nvPr/>
          </p:nvGrpSpPr>
          <p:grpSpPr>
            <a:xfrm>
              <a:off x="6075826" y="4831664"/>
              <a:ext cx="1740027" cy="1817246"/>
              <a:chOff x="5996940" y="4831664"/>
              <a:chExt cx="1740027" cy="1817246"/>
            </a:xfrm>
          </p:grpSpPr>
          <p:pic>
            <p:nvPicPr>
              <p:cNvPr id="5" name="그림 4" descr="사람, 의류, 인간의 얼굴, 잡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6E30F7-C819-118D-6C62-22CC3DC5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38" t="37357" r="10961"/>
              <a:stretch/>
            </p:blipFill>
            <p:spPr>
              <a:xfrm>
                <a:off x="5996940" y="4831664"/>
                <a:ext cx="1740027" cy="1617191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DBD4F10-58E7-A6CF-0AC5-1EBA3C4925FC}"/>
                  </a:ext>
                </a:extLst>
              </p:cNvPr>
              <p:cNvSpPr txBox="1"/>
              <p:nvPr/>
            </p:nvSpPr>
            <p:spPr>
              <a:xfrm>
                <a:off x="6329922" y="6448855"/>
                <a:ext cx="1074061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상태 무기 파지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7BBA0C-DF1F-5772-9602-F36284FDCD27}"/>
              </a:ext>
            </a:extLst>
          </p:cNvPr>
          <p:cNvGrpSpPr/>
          <p:nvPr/>
        </p:nvGrpSpPr>
        <p:grpSpPr>
          <a:xfrm>
            <a:off x="1163638" y="1197278"/>
            <a:ext cx="3355200" cy="1829428"/>
            <a:chOff x="1163638" y="1176958"/>
            <a:chExt cx="3355200" cy="18294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A8044E-A537-681F-CA54-42DAFA5FCBD4}"/>
                </a:ext>
              </a:extLst>
            </p:cNvPr>
            <p:cNvGrpSpPr/>
            <p:nvPr/>
          </p:nvGrpSpPr>
          <p:grpSpPr>
            <a:xfrm>
              <a:off x="1163638" y="1176958"/>
              <a:ext cx="3355200" cy="1829428"/>
              <a:chOff x="1163638" y="1176958"/>
              <a:chExt cx="3355200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844E89CA-91C7-FD23-42F0-13D9702AD380}"/>
                  </a:ext>
                </a:extLst>
              </p:cNvPr>
              <p:cNvSpPr/>
              <p:nvPr/>
            </p:nvSpPr>
            <p:spPr>
              <a:xfrm>
                <a:off x="1163638" y="1408335"/>
                <a:ext cx="3355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2D0C64-78C8-93B8-7C32-5CC92D73182A}"/>
                  </a:ext>
                </a:extLst>
              </p:cNvPr>
              <p:cNvGrpSpPr/>
              <p:nvPr/>
            </p:nvGrpSpPr>
            <p:grpSpPr>
              <a:xfrm>
                <a:off x="1163639" y="1408335"/>
                <a:ext cx="3353955" cy="388586"/>
                <a:chOff x="1163639" y="1408335"/>
                <a:chExt cx="3353955" cy="388586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28397A91-7D7A-EDA1-18D3-99E58D76F4A9}"/>
                    </a:ext>
                  </a:extLst>
                </p:cNvPr>
                <p:cNvSpPr/>
                <p:nvPr/>
              </p:nvSpPr>
              <p:spPr>
                <a:xfrm>
                  <a:off x="1163639" y="1408335"/>
                  <a:ext cx="3353955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57C4E4B-1DE1-F655-B003-4E4BDEC964C7}"/>
                    </a:ext>
                  </a:extLst>
                </p:cNvPr>
                <p:cNvSpPr txBox="1"/>
                <p:nvPr/>
              </p:nvSpPr>
              <p:spPr>
                <a:xfrm>
                  <a:off x="1480468" y="1487212"/>
                  <a:ext cx="27202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지구 자기장으로 방향을 찾는 도구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관측 기구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A4E4D7-8931-ADC0-57FF-914653A20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176958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형태 변형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47E36B-D741-1B01-B20F-50ABB51D8847}"/>
                </a:ext>
              </a:extLst>
            </p:cNvPr>
            <p:cNvGrpSpPr/>
            <p:nvPr/>
          </p:nvGrpSpPr>
          <p:grpSpPr>
            <a:xfrm>
              <a:off x="1643479" y="1944545"/>
              <a:ext cx="2395518" cy="1057579"/>
              <a:chOff x="1643479" y="1944545"/>
              <a:chExt cx="2395518" cy="105757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A941F6-F613-9733-7615-3971F9979DFD}"/>
                  </a:ext>
                </a:extLst>
              </p:cNvPr>
              <p:cNvGrpSpPr/>
              <p:nvPr/>
            </p:nvGrpSpPr>
            <p:grpSpPr>
              <a:xfrm>
                <a:off x="3207815" y="1946694"/>
                <a:ext cx="831182" cy="1054189"/>
                <a:chOff x="3207815" y="1946694"/>
                <a:chExt cx="831182" cy="1054189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FD620141-661D-2687-C64E-9E87058D077B}"/>
                    </a:ext>
                  </a:extLst>
                </p:cNvPr>
                <p:cNvSpPr txBox="1"/>
                <p:nvPr/>
              </p:nvSpPr>
              <p:spPr>
                <a:xfrm>
                  <a:off x="3400564" y="2800828"/>
                  <a:ext cx="445686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혼천의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E7F12688-B0AC-9EB7-1143-09BD47ADD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2" t="4994" r="9629" b="5992"/>
                <a:stretch/>
              </p:blipFill>
              <p:spPr bwMode="auto">
                <a:xfrm>
                  <a:off x="3207815" y="1946694"/>
                  <a:ext cx="831182" cy="85551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D7C1F122-5592-F854-ECBC-84969DB919B3}"/>
                  </a:ext>
                </a:extLst>
              </p:cNvPr>
              <p:cNvGrpSpPr/>
              <p:nvPr/>
            </p:nvGrpSpPr>
            <p:grpSpPr>
              <a:xfrm>
                <a:off x="1643479" y="1944545"/>
                <a:ext cx="856373" cy="1057579"/>
                <a:chOff x="1880676" y="1847462"/>
                <a:chExt cx="883233" cy="109075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D551BF0-E402-CE41-5263-8FB6C8E93BE8}"/>
                    </a:ext>
                  </a:extLst>
                </p:cNvPr>
                <p:cNvSpPr txBox="1"/>
                <p:nvPr/>
              </p:nvSpPr>
              <p:spPr>
                <a:xfrm>
                  <a:off x="2092460" y="2731882"/>
                  <a:ext cx="459665" cy="206330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4" name="그림 133" descr="시계, 금속, 황동, 손목시계이(가) 표시된 사진&#10;&#10;자동 생성된 설명">
                  <a:extLst>
                    <a:ext uri="{FF2B5EF4-FFF2-40B4-BE49-F238E27FC236}">
                      <a16:creationId xmlns:a16="http://schemas.microsoft.com/office/drawing/2014/main" id="{06CFBEE9-24ED-D58B-BB4F-CE62250F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0676" y="1847462"/>
                  <a:ext cx="883233" cy="881373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</p:grpSp>
          <p:sp>
            <p:nvSpPr>
              <p:cNvPr id="132" name="화살표: 왼쪽/오른쪽 131">
                <a:extLst>
                  <a:ext uri="{FF2B5EF4-FFF2-40B4-BE49-F238E27FC236}">
                    <a16:creationId xmlns:a16="http://schemas.microsoft.com/office/drawing/2014/main" id="{786D53DC-747C-2E5A-C80E-F3482579ADC7}"/>
                  </a:ext>
                </a:extLst>
              </p:cNvPr>
              <p:cNvSpPr/>
              <p:nvPr/>
            </p:nvSpPr>
            <p:spPr>
              <a:xfrm>
                <a:off x="2653289" y="2308460"/>
                <a:ext cx="401089" cy="130166"/>
              </a:xfrm>
              <a:prstGeom prst="leftRightArrow">
                <a:avLst>
                  <a:gd name="adj1" fmla="val 34595"/>
                  <a:gd name="adj2" fmla="val 58803"/>
                </a:avLst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273D1B-A990-729A-88B6-7C263D2FAAA9}"/>
              </a:ext>
            </a:extLst>
          </p:cNvPr>
          <p:cNvGrpSpPr/>
          <p:nvPr/>
        </p:nvGrpSpPr>
        <p:grpSpPr>
          <a:xfrm>
            <a:off x="5098555" y="1197278"/>
            <a:ext cx="3139200" cy="1829428"/>
            <a:chOff x="4931570" y="1176958"/>
            <a:chExt cx="3139200" cy="182942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C70E59-2092-A227-AF1F-1E443A4C2C76}"/>
                </a:ext>
              </a:extLst>
            </p:cNvPr>
            <p:cNvGrpSpPr/>
            <p:nvPr/>
          </p:nvGrpSpPr>
          <p:grpSpPr>
            <a:xfrm>
              <a:off x="4931570" y="1176958"/>
              <a:ext cx="3139200" cy="1829428"/>
              <a:chOff x="4931570" y="1176958"/>
              <a:chExt cx="3139200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CD150C8-C76D-01B4-2147-E70FBC706B81}"/>
                  </a:ext>
                </a:extLst>
              </p:cNvPr>
              <p:cNvSpPr/>
              <p:nvPr/>
            </p:nvSpPr>
            <p:spPr>
              <a:xfrm>
                <a:off x="4931570" y="1408335"/>
                <a:ext cx="3139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82282B8E-1A94-CB59-8123-2E796E04FE16}"/>
                  </a:ext>
                </a:extLst>
              </p:cNvPr>
              <p:cNvGrpSpPr/>
              <p:nvPr/>
            </p:nvGrpSpPr>
            <p:grpSpPr>
              <a:xfrm>
                <a:off x="4931570" y="1408335"/>
                <a:ext cx="3138010" cy="388586"/>
                <a:chOff x="1481652" y="1395560"/>
                <a:chExt cx="3138010" cy="388586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0B2B993A-7B16-FDB0-1378-DECFA431F369}"/>
                    </a:ext>
                  </a:extLst>
                </p:cNvPr>
                <p:cNvSpPr/>
                <p:nvPr/>
              </p:nvSpPr>
              <p:spPr>
                <a:xfrm>
                  <a:off x="1481652" y="1395560"/>
                  <a:ext cx="3138010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C6BE0FC-7B6B-8FF5-9CC5-0AE3D85B4A86}"/>
                    </a:ext>
                  </a:extLst>
                </p:cNvPr>
                <p:cNvSpPr txBox="1"/>
                <p:nvPr/>
              </p:nvSpPr>
              <p:spPr>
                <a:xfrm>
                  <a:off x="1919739" y="1474437"/>
                  <a:ext cx="226183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사슬로 마법진을 형성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우주의 힘을 구현합니다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1F0B9C-F71E-93E3-B274-5379546AD06E}"/>
                  </a:ext>
                </a:extLst>
              </p:cNvPr>
              <p:cNvGrpSpPr/>
              <p:nvPr/>
            </p:nvGrpSpPr>
            <p:grpSpPr>
              <a:xfrm>
                <a:off x="4931570" y="1176958"/>
                <a:ext cx="3138010" cy="231923"/>
                <a:chOff x="5218906" y="1176958"/>
                <a:chExt cx="3138010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C284421-207A-D388-00A7-DB48DD2CFA13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3138010" cy="231923"/>
                  <a:chOff x="1460890" y="1092616"/>
                  <a:chExt cx="3138010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8665640-C694-D381-E4FA-EBA4FB9AF3DC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2852908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67C9820-9F71-3273-759A-C6F952B00F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A9E86-FDFC-F7FC-A704-A06479D3A910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1CBB5-3A23-4E10-BC74-808FFC80B481}"/>
                </a:ext>
              </a:extLst>
            </p:cNvPr>
            <p:cNvGrpSpPr/>
            <p:nvPr/>
          </p:nvGrpSpPr>
          <p:grpSpPr>
            <a:xfrm>
              <a:off x="5936888" y="1938557"/>
              <a:ext cx="1128565" cy="1063567"/>
              <a:chOff x="5788308" y="1938557"/>
              <a:chExt cx="1128565" cy="106356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41D83-F7B3-746B-ADD4-505B4E903206}"/>
                  </a:ext>
                </a:extLst>
              </p:cNvPr>
              <p:cNvSpPr txBox="1"/>
              <p:nvPr/>
            </p:nvSpPr>
            <p:spPr>
              <a:xfrm>
                <a:off x="5788308" y="2802069"/>
                <a:ext cx="1128565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사슬로 그려진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50" name="그림 49" descr="원, 예술, 패턴, 대칭이(가) 표시된 사진&#10;&#10;자동 생성된 설명">
                <a:extLst>
                  <a:ext uri="{FF2B5EF4-FFF2-40B4-BE49-F238E27FC236}">
                    <a16:creationId xmlns:a16="http://schemas.microsoft.com/office/drawing/2014/main" id="{6F9CC09A-873E-461E-2379-740E168F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964" y="1938557"/>
                <a:ext cx="861250" cy="863650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AF1EF-2790-9B19-E138-015EF4F879A5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03085-5C0F-508B-1691-DC01CE181EF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1CF51-369C-504C-49DE-168CB5F8A90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163639" y="97033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C272EF-34D9-55AE-B782-30E3872F536F}"/>
              </a:ext>
            </a:extLst>
          </p:cNvPr>
          <p:cNvGrpSpPr/>
          <p:nvPr/>
        </p:nvGrpSpPr>
        <p:grpSpPr>
          <a:xfrm>
            <a:off x="924561" y="149958"/>
            <a:ext cx="11267440" cy="691965"/>
            <a:chOff x="924561" y="149958"/>
            <a:chExt cx="11267440" cy="69196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569DE1-DB7D-D6B7-E268-F412FA00FF44}"/>
                </a:ext>
              </a:extLst>
            </p:cNvPr>
            <p:cNvGrpSpPr/>
            <p:nvPr/>
          </p:nvGrpSpPr>
          <p:grpSpPr>
            <a:xfrm>
              <a:off x="924561" y="149958"/>
              <a:ext cx="11267440" cy="392234"/>
              <a:chOff x="924561" y="149958"/>
              <a:chExt cx="1126744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4CAF51-7C3B-7E3C-1108-B5B9DCE341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4561" y="149958"/>
                <a:ext cx="11267440" cy="392234"/>
              </a:xfrm>
              <a:prstGeom prst="rect">
                <a:avLst/>
              </a:prstGeom>
              <a:solidFill>
                <a:srgbClr val="FBE8A5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DFBF2-0F48-BAF4-B0F7-D8F67A4A5DF1}"/>
                  </a:ext>
                </a:extLst>
              </p:cNvPr>
              <p:cNvSpPr txBox="1"/>
              <p:nvPr/>
            </p:nvSpPr>
            <p:spPr>
              <a:xfrm>
                <a:off x="1163639" y="192186"/>
                <a:ext cx="665247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532E5D-CCE9-467F-9654-4544E02320EC}"/>
                </a:ext>
              </a:extLst>
            </p:cNvPr>
            <p:cNvGrpSpPr/>
            <p:nvPr/>
          </p:nvGrpSpPr>
          <p:grpSpPr>
            <a:xfrm>
              <a:off x="1163639" y="493926"/>
              <a:ext cx="11028361" cy="347997"/>
              <a:chOff x="1426539" y="493926"/>
              <a:chExt cx="11028361" cy="34799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117342-945C-8C5C-4F73-3C307693DFC2}"/>
                  </a:ext>
                </a:extLst>
              </p:cNvPr>
              <p:cNvGrpSpPr/>
              <p:nvPr/>
            </p:nvGrpSpPr>
            <p:grpSpPr>
              <a:xfrm>
                <a:off x="1426539" y="493926"/>
                <a:ext cx="274009" cy="224886"/>
                <a:chOff x="1464657" y="493925"/>
                <a:chExt cx="274009" cy="224886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33565D-1B7C-7FFB-1B2A-D3A4D8F5BB5B}"/>
                    </a:ext>
                  </a:extLst>
                </p:cNvPr>
                <p:cNvSpPr/>
                <p:nvPr/>
              </p:nvSpPr>
              <p:spPr>
                <a:xfrm>
                  <a:off x="1464657" y="493925"/>
                  <a:ext cx="72000" cy="72000"/>
                </a:xfrm>
                <a:prstGeom prst="ellipse">
                  <a:avLst/>
                </a:prstGeom>
                <a:solidFill>
                  <a:srgbClr val="212227"/>
                </a:solidFill>
                <a:ln w="19050">
                  <a:solidFill>
                    <a:srgbClr val="E5D49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F9AD5025-0866-F0B3-2DF0-EC0DA7F02768}"/>
                    </a:ext>
                  </a:extLst>
                </p:cNvPr>
                <p:cNvCxnSpPr>
                  <a:cxnSpLocks/>
                  <a:stCxn id="9" idx="4"/>
                  <a:endCxn id="20" idx="1"/>
                </p:cNvCxnSpPr>
                <p:nvPr/>
              </p:nvCxnSpPr>
              <p:spPr>
                <a:xfrm rot="16200000" flipH="1">
                  <a:off x="1543218" y="523363"/>
                  <a:ext cx="152887" cy="238009"/>
                </a:xfrm>
                <a:prstGeom prst="bentConnector2">
                  <a:avLst/>
                </a:prstGeom>
                <a:ln w="19050">
                  <a:solidFill>
                    <a:srgbClr val="E5D499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A34C5EB-E996-7B58-0FD1-75F7B098B87D}"/>
                  </a:ext>
                </a:extLst>
              </p:cNvPr>
              <p:cNvGrpSpPr/>
              <p:nvPr/>
            </p:nvGrpSpPr>
            <p:grpSpPr>
              <a:xfrm>
                <a:off x="1700548" y="595702"/>
                <a:ext cx="10754352" cy="246221"/>
                <a:chOff x="1700548" y="595702"/>
                <a:chExt cx="10754352" cy="24622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A6B71AD-89FE-3478-3670-5FBA8193621C}"/>
                    </a:ext>
                  </a:extLst>
                </p:cNvPr>
                <p:cNvSpPr/>
                <p:nvPr/>
              </p:nvSpPr>
              <p:spPr>
                <a:xfrm>
                  <a:off x="1700548" y="595702"/>
                  <a:ext cx="10754352" cy="246221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070D0B54-824C-204F-163F-AADDBDC0FD08}"/>
                    </a:ext>
                  </a:extLst>
                </p:cNvPr>
                <p:cNvGrpSpPr/>
                <p:nvPr/>
              </p:nvGrpSpPr>
              <p:grpSpPr>
                <a:xfrm>
                  <a:off x="1700548" y="638021"/>
                  <a:ext cx="7606603" cy="161583"/>
                  <a:chOff x="1700548" y="661219"/>
                  <a:chExt cx="7606603" cy="161583"/>
                </a:xfrm>
              </p:grpSpPr>
              <p:sp>
                <p:nvSpPr>
                  <p:cNvPr id="1111" name="TextBox 1110">
                    <a:extLst>
                      <a:ext uri="{FF2B5EF4-FFF2-40B4-BE49-F238E27FC236}">
                        <a16:creationId xmlns:a16="http://schemas.microsoft.com/office/drawing/2014/main" id="{D6468751-03A0-8DC1-9AEB-C5D33300A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6066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756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유저의 </a:t>
                    </a: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 사용이 아이덴티티의 변화에 직접적인 영향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주도록 설계하여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전략적인 전투 경험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숙련도 증가에 따른 성취감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제공합니다</a:t>
                    </a:r>
                    <a:r>
                      <a:rPr lang="en-US" altLang="ko-KR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610726-A0D9-12B8-1CD9-7019B9F64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0857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[</a:t>
                    </a:r>
                    <a:r>
                      <a:rPr lang="ko-KR" altLang="en-US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]</a:t>
                    </a:r>
                    <a:endPara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F8DAD6E-C68D-EFE2-D8A9-3A3C6B8D5FE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2377"/>
              </p:ext>
            </p:extLst>
          </p:nvPr>
        </p:nvGraphicFramePr>
        <p:xfrm>
          <a:off x="1163639" y="1294516"/>
          <a:ext cx="10388281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146856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F61FF44-0C57-4877-27B4-ABE09F6170BB}"/>
              </a:ext>
            </a:extLst>
          </p:cNvPr>
          <p:cNvGrpSpPr/>
          <p:nvPr/>
        </p:nvGrpSpPr>
        <p:grpSpPr>
          <a:xfrm>
            <a:off x="1163639" y="3427095"/>
            <a:ext cx="4255355" cy="3278503"/>
            <a:chOff x="1163639" y="3427095"/>
            <a:chExt cx="4255355" cy="3278503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83A1A829-56E3-27BB-72DB-6D2EB6B3E85D}"/>
                </a:ext>
              </a:extLst>
            </p:cNvPr>
            <p:cNvGrpSpPr/>
            <p:nvPr/>
          </p:nvGrpSpPr>
          <p:grpSpPr>
            <a:xfrm>
              <a:off x="1163639" y="3427095"/>
              <a:ext cx="4255355" cy="3278503"/>
              <a:chOff x="1163639" y="3427095"/>
              <a:chExt cx="4255355" cy="32785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163639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AA4952-8F1E-2D39-03B2-AF46939726AE}"/>
                  </a:ext>
                </a:extLst>
              </p:cNvPr>
              <p:cNvGrpSpPr/>
              <p:nvPr/>
            </p:nvGrpSpPr>
            <p:grpSpPr>
              <a:xfrm>
                <a:off x="1163639" y="3660376"/>
                <a:ext cx="4255355" cy="388800"/>
                <a:chOff x="1527784" y="1395559"/>
                <a:chExt cx="4255355" cy="3888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F341872-465D-E9DB-88F0-D213C8EE13B1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42553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AB9A822-0C15-7642-1050-16A34F6F5924}"/>
                    </a:ext>
                  </a:extLst>
                </p:cNvPr>
                <p:cNvSpPr txBox="1"/>
                <p:nvPr/>
              </p:nvSpPr>
              <p:spPr>
                <a:xfrm>
                  <a:off x="1905783" y="1474543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8A6DB7-2B2E-525E-2304-5C026EFF75AA}"/>
                  </a:ext>
                </a:extLst>
              </p:cNvPr>
              <p:cNvGrpSpPr/>
              <p:nvPr/>
            </p:nvGrpSpPr>
            <p:grpSpPr>
              <a:xfrm>
                <a:off x="1163639" y="3427095"/>
                <a:ext cx="3368111" cy="231923"/>
                <a:chOff x="1460890" y="1090711"/>
                <a:chExt cx="3368111" cy="2319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5E216D3-B906-8264-61D9-70097E225582}"/>
                    </a:ext>
                  </a:extLst>
                </p:cNvPr>
                <p:cNvSpPr txBox="1"/>
                <p:nvPr/>
              </p:nvSpPr>
              <p:spPr>
                <a:xfrm>
                  <a:off x="2383753" y="1098950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D3DB12C-1F9D-57C4-65D0-90C1232292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0711"/>
                  <a:ext cx="895612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이펙트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C97AA4-E594-039F-6653-471D0E475CE8}"/>
                </a:ext>
              </a:extLst>
            </p:cNvPr>
            <p:cNvGrpSpPr/>
            <p:nvPr/>
          </p:nvGrpSpPr>
          <p:grpSpPr>
            <a:xfrm>
              <a:off x="1459034" y="4182614"/>
              <a:ext cx="3664564" cy="2481259"/>
              <a:chOff x="1762450" y="4169166"/>
              <a:chExt cx="3664564" cy="2481259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6823AE2C-3188-A55A-C813-0A81232C480E}"/>
                  </a:ext>
                </a:extLst>
              </p:cNvPr>
              <p:cNvSpPr/>
              <p:nvPr/>
            </p:nvSpPr>
            <p:spPr>
              <a:xfrm>
                <a:off x="2939656" y="5444847"/>
                <a:ext cx="327946" cy="183145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9753F68-88C7-FFCC-4E5A-C75C967A7889}"/>
                  </a:ext>
                </a:extLst>
              </p:cNvPr>
              <p:cNvGrpSpPr/>
              <p:nvPr/>
            </p:nvGrpSpPr>
            <p:grpSpPr>
              <a:xfrm>
                <a:off x="1762450" y="4698980"/>
                <a:ext cx="912303" cy="1951445"/>
                <a:chOff x="1762450" y="4698980"/>
                <a:chExt cx="912303" cy="1951445"/>
              </a:xfrm>
            </p:grpSpPr>
            <p:pic>
              <p:nvPicPr>
                <p:cNvPr id="19" name="그림 18" descr="의류, 의상 디자인, 덮개, 여성이(가) 표시된 사진&#10;&#10;자동 생성된 설명">
                  <a:extLst>
                    <a:ext uri="{FF2B5EF4-FFF2-40B4-BE49-F238E27FC236}">
                      <a16:creationId xmlns:a16="http://schemas.microsoft.com/office/drawing/2014/main" id="{2AA5C807-9077-86D7-55CB-9AEFFA921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66" b="97494" l="4665" r="48227">
                              <a14:foregroundMark x1="33655" y1="6912" x2="33655" y2="6912"/>
                              <a14:foregroundMark x1="31534" y1="5416" x2="30571" y2="14188"/>
                              <a14:foregroundMark x1="13184" y1="26839" x2="13184" y2="26839"/>
                              <a14:foregroundMark x1="13184" y1="26677" x2="12375" y2="26677"/>
                              <a14:foregroundMark x1="28643" y1="93169" x2="28643" y2="93169"/>
                              <a14:foregroundMark x1="30108" y1="93169" x2="30108" y2="93856"/>
                              <a14:foregroundMark x1="30108" y1="97534" x2="30108" y2="97534"/>
                              <a14:foregroundMark x1="46839" y1="46079" x2="46839" y2="46079"/>
                              <a14:foregroundMark x1="46993" y1="35772" x2="48265" y2="37793"/>
                              <a14:foregroundMark x1="9830" y1="27809" x2="9830" y2="27809"/>
                              <a14:foregroundMark x1="31611" y1="2587" x2="31611" y2="2587"/>
                              <a14:foregroundMark x1="48111" y1="46928" x2="48111" y2="46928"/>
                              <a14:foregroundMark x1="48111" y1="47575" x2="48111" y2="47575"/>
                              <a14:backgroundMark x1="13531" y1="2142" x2="3547" y2="14470"/>
                              <a14:backgroundMark x1="9715" y1="4891" x2="2429" y2="19563"/>
                              <a14:backgroundMark x1="12799" y1="5942" x2="5397" y2="17259"/>
                              <a14:backgroundMark x1="14572" y1="3274" x2="7941" y2="1778"/>
                              <a14:backgroundMark x1="11681" y1="1778" x2="16769" y2="7114"/>
                              <a14:backgroundMark x1="16769" y1="7114" x2="16769" y2="7114"/>
                              <a14:backgroundMark x1="16769" y1="3719" x2="10563" y2="8286"/>
                              <a14:backgroundMark x1="10563" y1="8286" x2="10563" y2="8286"/>
                              <a14:backgroundMark x1="5744" y1="7559" x2="3123" y2="20008"/>
                              <a14:backgroundMark x1="3123" y1="20008" x2="3123" y2="20008"/>
                              <a14:backgroundMark x1="18389" y1="16896" x2="9483" y2="20372"/>
                              <a14:backgroundMark x1="9483" y1="20372" x2="9483" y2="203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1" r="48336" b="1161"/>
                <a:stretch/>
              </p:blipFill>
              <p:spPr>
                <a:xfrm flipH="1">
                  <a:off x="1762450" y="4698980"/>
                  <a:ext cx="912303" cy="1729007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00C4A5-FA64-D0B4-0938-9AFEB993C865}"/>
                    </a:ext>
                  </a:extLst>
                </p:cNvPr>
                <p:cNvSpPr txBox="1"/>
                <p:nvPr/>
              </p:nvSpPr>
              <p:spPr>
                <a:xfrm>
                  <a:off x="1876615" y="6450370"/>
                  <a:ext cx="545071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상태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DF45CA7-E1D5-28D5-20BB-4B2DEC55CF21}"/>
                  </a:ext>
                </a:extLst>
              </p:cNvPr>
              <p:cNvGrpSpPr/>
              <p:nvPr/>
            </p:nvGrpSpPr>
            <p:grpSpPr>
              <a:xfrm>
                <a:off x="2925089" y="4169166"/>
                <a:ext cx="2501925" cy="2462414"/>
                <a:chOff x="2925089" y="4169166"/>
                <a:chExt cx="2501925" cy="24624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549E235-1DF9-86C8-95C7-9DB550AA0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3532505" y="4204133"/>
                  <a:ext cx="1615192" cy="2427447"/>
                </a:xfrm>
                <a:prstGeom prst="rect">
                  <a:avLst/>
                </a:prstGeom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9544666-0D1B-6ACE-423A-4792D983F7E9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954371" cy="391454"/>
                  <a:chOff x="1117895" y="4865270"/>
                  <a:chExt cx="954371" cy="39145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12E8F1-6DDB-EA2A-8210-3892427E5F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895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0251FD9-068B-611C-6D18-E852125EEF72}"/>
                      </a:ext>
                    </a:extLst>
                  </p:cNvPr>
                  <p:cNvGrpSpPr/>
                  <p:nvPr/>
                </p:nvGrpSpPr>
                <p:grpSpPr>
                  <a:xfrm>
                    <a:off x="1766127" y="4972992"/>
                    <a:ext cx="306139" cy="283732"/>
                    <a:chOff x="1766127" y="4972992"/>
                    <a:chExt cx="306139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82B8325B-39C7-2894-FDA1-5D003117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2" name="연결선: 꺾임 31">
                      <a:extLst>
                        <a:ext uri="{FF2B5EF4-FFF2-40B4-BE49-F238E27FC236}">
                          <a16:creationId xmlns:a16="http://schemas.microsoft.com/office/drawing/2014/main" id="{F9B706C8-22ED-6770-224A-683C3229D0BB}"/>
                        </a:ext>
                      </a:extLst>
                    </p:cNvPr>
                    <p:cNvCxnSpPr>
                      <a:cxnSpLocks/>
                      <a:stCxn id="31" idx="0"/>
                      <a:endCxn id="29" idx="3"/>
                    </p:cNvCxnSpPr>
                    <p:nvPr/>
                  </p:nvCxnSpPr>
                  <p:spPr>
                    <a:xfrm rot="16200000" flipV="1">
                      <a:off x="1795331" y="4943788"/>
                      <a:ext cx="211732" cy="27013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9F9CA5-0454-5E12-44BB-672EE8F14B2C}"/>
                    </a:ext>
                  </a:extLst>
                </p:cNvPr>
                <p:cNvGrpSpPr/>
                <p:nvPr/>
              </p:nvGrpSpPr>
              <p:grpSpPr>
                <a:xfrm>
                  <a:off x="4508586" y="5563483"/>
                  <a:ext cx="918428" cy="455842"/>
                  <a:chOff x="9458451" y="5405150"/>
                  <a:chExt cx="918428" cy="45584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5D64E92-C5E7-6AEB-C694-BC6A711951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26" y="5645548"/>
                    <a:ext cx="5573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8F04572-6FAA-C6D5-B1FA-E48AA8A3AD68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361074" cy="348120"/>
                    <a:chOff x="2418506" y="5471829"/>
                    <a:chExt cx="361074" cy="348120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0676E7-1DD9-BEC3-C99C-4BD2F9AC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" name="연결선: 꺾임 27">
                      <a:extLst>
                        <a:ext uri="{FF2B5EF4-FFF2-40B4-BE49-F238E27FC236}">
                          <a16:creationId xmlns:a16="http://schemas.microsoft.com/office/drawing/2014/main" id="{B57B1109-6E6C-8361-DA17-A7611545C8FA}"/>
                        </a:ext>
                      </a:extLst>
                    </p:cNvPr>
                    <p:cNvCxnSpPr>
                      <a:cxnSpLocks/>
                      <a:stCxn id="25" idx="4"/>
                      <a:endCxn id="22" idx="1"/>
                    </p:cNvCxnSpPr>
                    <p:nvPr/>
                  </p:nvCxnSpPr>
                  <p:spPr>
                    <a:xfrm rot="16200000" flipH="1">
                      <a:off x="2478983" y="5519351"/>
                      <a:ext cx="276120" cy="32507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69CA9353-0BA7-4049-479D-860DEF0A5CB8}"/>
              </a:ext>
            </a:extLst>
          </p:cNvPr>
          <p:cNvGrpSpPr/>
          <p:nvPr/>
        </p:nvGrpSpPr>
        <p:grpSpPr>
          <a:xfrm>
            <a:off x="5848437" y="3427095"/>
            <a:ext cx="5721265" cy="3278503"/>
            <a:chOff x="5848437" y="3427095"/>
            <a:chExt cx="5721265" cy="3278503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CFFC01C7-2B31-0451-A4F0-002C1E4D2451}"/>
                </a:ext>
              </a:extLst>
            </p:cNvPr>
            <p:cNvGrpSpPr/>
            <p:nvPr/>
          </p:nvGrpSpPr>
          <p:grpSpPr>
            <a:xfrm>
              <a:off x="5848437" y="3427095"/>
              <a:ext cx="5721265" cy="3278503"/>
              <a:chOff x="5848437" y="3427095"/>
              <a:chExt cx="5721265" cy="327850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5848437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D899448-A406-20F7-0572-D9B631685268}"/>
                  </a:ext>
                </a:extLst>
              </p:cNvPr>
              <p:cNvGrpSpPr/>
              <p:nvPr/>
            </p:nvGrpSpPr>
            <p:grpSpPr>
              <a:xfrm>
                <a:off x="5848437" y="3660376"/>
                <a:ext cx="5721265" cy="388800"/>
                <a:chOff x="1527784" y="1395559"/>
                <a:chExt cx="5721265" cy="3888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4B31981-CB45-7006-7BB9-6E0FECEC8E33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572126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D7E341D-DD72-AD4C-E02C-BD07E88F1730}"/>
                    </a:ext>
                  </a:extLst>
                </p:cNvPr>
                <p:cNvSpPr txBox="1"/>
                <p:nvPr/>
              </p:nvSpPr>
              <p:spPr>
                <a:xfrm>
                  <a:off x="2439966" y="1474543"/>
                  <a:ext cx="389690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유실 효과가 적용된 상태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에서는 해당 양상의 스킬을 사용해도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양상이 기록되지 않습니다</a:t>
                  </a:r>
                  <a:r>
                    <a:rPr lang="en-US" altLang="ko-KR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15" name="그룹 1114">
                <a:extLst>
                  <a:ext uri="{FF2B5EF4-FFF2-40B4-BE49-F238E27FC236}">
                    <a16:creationId xmlns:a16="http://schemas.microsoft.com/office/drawing/2014/main" id="{F53D954A-990B-8EE8-091D-4A78FA36C429}"/>
                  </a:ext>
                </a:extLst>
              </p:cNvPr>
              <p:cNvGrpSpPr/>
              <p:nvPr/>
            </p:nvGrpSpPr>
            <p:grpSpPr>
              <a:xfrm>
                <a:off x="5848437" y="3427095"/>
                <a:ext cx="5721265" cy="231923"/>
                <a:chOff x="6362083" y="3427095"/>
                <a:chExt cx="5721265" cy="23192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6766029-E075-AC60-F7B4-E5F04126BB9D}"/>
                    </a:ext>
                  </a:extLst>
                </p:cNvPr>
                <p:cNvSpPr txBox="1"/>
                <p:nvPr/>
              </p:nvSpPr>
              <p:spPr>
                <a:xfrm>
                  <a:off x="6932286" y="3437239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BFEE99B-7EDA-1E5E-3F70-CF0975CE2925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6647185" y="3659018"/>
                  <a:ext cx="543616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69FF18-FA19-7D2F-EDBF-6A5F6F086C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083" y="3427095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유실 효과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87963E39-E04F-098A-D030-5B82CE44DDFD}"/>
                </a:ext>
              </a:extLst>
            </p:cNvPr>
            <p:cNvGrpSpPr/>
            <p:nvPr/>
          </p:nvGrpSpPr>
          <p:grpSpPr>
            <a:xfrm>
              <a:off x="5978924" y="4493674"/>
              <a:ext cx="5460291" cy="1767425"/>
              <a:chOff x="6266260" y="4389120"/>
              <a:chExt cx="5460291" cy="1767425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F46134EB-C10F-1753-4209-67F6198013A4}"/>
                  </a:ext>
                </a:extLst>
              </p:cNvPr>
              <p:cNvGrpSpPr/>
              <p:nvPr/>
            </p:nvGrpSpPr>
            <p:grpSpPr>
              <a:xfrm>
                <a:off x="6266260" y="4646879"/>
                <a:ext cx="1119832" cy="1509666"/>
                <a:chOff x="6266260" y="4646879"/>
                <a:chExt cx="1119832" cy="150966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E8169CC-33B2-8471-8729-36028BC9B1EE}"/>
                    </a:ext>
                  </a:extLst>
                </p:cNvPr>
                <p:cNvSpPr txBox="1"/>
                <p:nvPr/>
              </p:nvSpPr>
              <p:spPr>
                <a:xfrm>
                  <a:off x="6476696" y="5848768"/>
                  <a:ext cx="698960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양상 기록 예시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2148090-1C33-A35A-3735-CBF026C9BAA7}"/>
                    </a:ext>
                  </a:extLst>
                </p:cNvPr>
                <p:cNvGrpSpPr/>
                <p:nvPr/>
              </p:nvGrpSpPr>
              <p:grpSpPr>
                <a:xfrm>
                  <a:off x="6266260" y="4646879"/>
                  <a:ext cx="1119832" cy="1097720"/>
                  <a:chOff x="6661702" y="4428273"/>
                  <a:chExt cx="1076594" cy="1055336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31539BA1-3CE8-502A-82DA-23AB1DA4FDB9}"/>
                      </a:ext>
                    </a:extLst>
                  </p:cNvPr>
                  <p:cNvGrpSpPr/>
                  <p:nvPr/>
                </p:nvGrpSpPr>
                <p:grpSpPr>
                  <a:xfrm>
                    <a:off x="6661702" y="4428273"/>
                    <a:ext cx="1076594" cy="1055336"/>
                    <a:chOff x="6661702" y="4428273"/>
                    <a:chExt cx="1076594" cy="1055336"/>
                  </a:xfrm>
                </p:grpSpPr>
                <p:pic>
                  <p:nvPicPr>
                    <p:cNvPr id="1140" name="그림 1139">
                      <a:extLst>
                        <a:ext uri="{FF2B5EF4-FFF2-40B4-BE49-F238E27FC236}">
                          <a16:creationId xmlns:a16="http://schemas.microsoft.com/office/drawing/2014/main" id="{1A15E196-D0D8-35B2-5F29-7813B5C8A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61702" y="4428273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1" name="별: 꼭짓점 4개 1140">
                      <a:extLst>
                        <a:ext uri="{FF2B5EF4-FFF2-40B4-BE49-F238E27FC236}">
                          <a16:creationId xmlns:a16="http://schemas.microsoft.com/office/drawing/2014/main" id="{0C6109AE-1D7A-9576-E5FA-526C632DD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83" y="5227970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143" name="그림 114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FF030C7-63EC-D846-0323-DEB958B83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2354" y="4778989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88" name="그림 87" descr="삼각형, 라인, 블랙, 그래픽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646698-5358-F3D6-032F-A2AAA0460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861" y="4829224"/>
                    <a:ext cx="300463" cy="262701"/>
                  </a:xfrm>
                  <a:prstGeom prst="rect">
                    <a:avLst/>
                  </a:prstGeom>
                  <a:effectLst>
                    <a:glow rad="25400">
                      <a:srgbClr val="760000"/>
                    </a:glow>
                  </a:effectLst>
                </p:spPr>
              </p:pic>
            </p:grpSp>
          </p:grpSp>
          <p:grpSp>
            <p:nvGrpSpPr>
              <p:cNvPr id="1150" name="그룹 1149">
                <a:extLst>
                  <a:ext uri="{FF2B5EF4-FFF2-40B4-BE49-F238E27FC236}">
                    <a16:creationId xmlns:a16="http://schemas.microsoft.com/office/drawing/2014/main" id="{3BF3EFD0-494A-CE47-E102-01BDF1ECD22D}"/>
                  </a:ext>
                </a:extLst>
              </p:cNvPr>
              <p:cNvGrpSpPr/>
              <p:nvPr/>
            </p:nvGrpSpPr>
            <p:grpSpPr>
              <a:xfrm>
                <a:off x="7560084" y="4922105"/>
                <a:ext cx="580287" cy="365207"/>
                <a:chOff x="7560084" y="4922105"/>
                <a:chExt cx="580287" cy="365207"/>
              </a:xfrm>
            </p:grpSpPr>
            <p:sp>
              <p:nvSpPr>
                <p:cNvPr id="85" name="화살표: 오른쪽 84">
                  <a:extLst>
                    <a:ext uri="{FF2B5EF4-FFF2-40B4-BE49-F238E27FC236}">
                      <a16:creationId xmlns:a16="http://schemas.microsoft.com/office/drawing/2014/main" id="{3207598B-0365-81E7-52BC-6D6D11A7AD6D}"/>
                    </a:ext>
                  </a:extLst>
                </p:cNvPr>
                <p:cNvSpPr/>
                <p:nvPr/>
              </p:nvSpPr>
              <p:spPr>
                <a:xfrm>
                  <a:off x="7589964" y="5104167"/>
                  <a:ext cx="52052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2B8A3541-DF12-F135-12E9-A4CA2495F6F7}"/>
                    </a:ext>
                  </a:extLst>
                </p:cNvPr>
                <p:cNvSpPr txBox="1"/>
                <p:nvPr/>
              </p:nvSpPr>
              <p:spPr>
                <a:xfrm>
                  <a:off x="7560084" y="4922105"/>
                  <a:ext cx="580287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종료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151" name="그룹 1150">
                <a:extLst>
                  <a:ext uri="{FF2B5EF4-FFF2-40B4-BE49-F238E27FC236}">
                    <a16:creationId xmlns:a16="http://schemas.microsoft.com/office/drawing/2014/main" id="{F7C32717-FEE1-9D0C-E74C-38399008050E}"/>
                  </a:ext>
                </a:extLst>
              </p:cNvPr>
              <p:cNvGrpSpPr/>
              <p:nvPr/>
            </p:nvGrpSpPr>
            <p:grpSpPr>
              <a:xfrm>
                <a:off x="8314362" y="4389120"/>
                <a:ext cx="3412189" cy="1767425"/>
                <a:chOff x="8314362" y="4389120"/>
                <a:chExt cx="3412189" cy="1767425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E0339E-D3F6-159D-280D-EF1DEC6C2839}"/>
                    </a:ext>
                  </a:extLst>
                </p:cNvPr>
                <p:cNvSpPr txBox="1"/>
                <p:nvPr/>
              </p:nvSpPr>
              <p:spPr>
                <a:xfrm>
                  <a:off x="9747920" y="5848768"/>
                  <a:ext cx="545071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유실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48" name="그룹 1147">
                  <a:extLst>
                    <a:ext uri="{FF2B5EF4-FFF2-40B4-BE49-F238E27FC236}">
                      <a16:creationId xmlns:a16="http://schemas.microsoft.com/office/drawing/2014/main" id="{8F1CC3DC-C50B-EF88-A445-26691ADE1694}"/>
                    </a:ext>
                  </a:extLst>
                </p:cNvPr>
                <p:cNvGrpSpPr/>
                <p:nvPr/>
              </p:nvGrpSpPr>
              <p:grpSpPr>
                <a:xfrm>
                  <a:off x="8314362" y="4389120"/>
                  <a:ext cx="3412189" cy="1464233"/>
                  <a:chOff x="8314362" y="4389120"/>
                  <a:chExt cx="3412189" cy="1464233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9E316C2-8B19-F70D-DAA4-ECCDCD819D5C}"/>
                      </a:ext>
                    </a:extLst>
                  </p:cNvPr>
                  <p:cNvSpPr/>
                  <p:nvPr/>
                </p:nvSpPr>
                <p:spPr>
                  <a:xfrm>
                    <a:off x="8314362" y="4389120"/>
                    <a:ext cx="3412189" cy="14642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A58F48F7-5EFA-8957-9121-C0FD6B91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426222" y="4496495"/>
                    <a:ext cx="3188469" cy="1249483"/>
                    <a:chOff x="4909170" y="3750763"/>
                    <a:chExt cx="3188469" cy="124948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5FBD2AB3-F523-544D-8FFA-C2CDE1254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473" y="4755446"/>
                      <a:ext cx="583863" cy="244800"/>
                      <a:chOff x="6210228" y="4573366"/>
                      <a:chExt cx="583863" cy="244800"/>
                    </a:xfrm>
                  </p:grpSpPr>
                  <p:grpSp>
                    <p:nvGrpSpPr>
                      <p:cNvPr id="1125" name="그룹 1124">
                        <a:extLst>
                          <a:ext uri="{FF2B5EF4-FFF2-40B4-BE49-F238E27FC236}">
                            <a16:creationId xmlns:a16="http://schemas.microsoft.com/office/drawing/2014/main" id="{A937D576-F9EF-A5E6-F1CB-49261FE30E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0228" y="4573366"/>
                        <a:ext cx="244800" cy="244800"/>
                        <a:chOff x="1260067" y="4600428"/>
                        <a:chExt cx="244800" cy="244800"/>
                      </a:xfrm>
                    </p:grpSpPr>
                    <p:grpSp>
                      <p:nvGrpSpPr>
                        <p:cNvPr id="1137" name="그룹 1136">
                          <a:extLst>
                            <a:ext uri="{FF2B5EF4-FFF2-40B4-BE49-F238E27FC236}">
                              <a16:creationId xmlns:a16="http://schemas.microsoft.com/office/drawing/2014/main" id="{CD277761-2002-C56B-FA00-8611134635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0067" y="4600428"/>
                          <a:ext cx="244800" cy="244800"/>
                          <a:chOff x="1296068" y="4572653"/>
                          <a:chExt cx="244800" cy="244800"/>
                        </a:xfrm>
                      </p:grpSpPr>
                      <p:pic>
                        <p:nvPicPr>
                          <p:cNvPr id="1144" name="Picture 4">
                            <a:extLst>
                              <a:ext uri="{FF2B5EF4-FFF2-40B4-BE49-F238E27FC236}">
                                <a16:creationId xmlns:a16="http://schemas.microsoft.com/office/drawing/2014/main" id="{CFD5360A-275E-13BC-2AED-5A70B44352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068" y="4572653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45" name="그룹 1144">
                            <a:extLst>
                              <a:ext uri="{FF2B5EF4-FFF2-40B4-BE49-F238E27FC236}">
                                <a16:creationId xmlns:a16="http://schemas.microsoft.com/office/drawing/2014/main" id="{B6618FD6-C520-85C3-249F-404CF5C6C1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2812" y="4609397"/>
                            <a:ext cx="171313" cy="171313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46" name="직사각형 1145">
                              <a:extLst>
                                <a:ext uri="{FF2B5EF4-FFF2-40B4-BE49-F238E27FC236}">
                                  <a16:creationId xmlns:a16="http://schemas.microsoft.com/office/drawing/2014/main" id="{493DFAA9-A348-CC05-A92A-E4932D6258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47" name="직선 연결선 1146">
                              <a:extLst>
                                <a:ext uri="{FF2B5EF4-FFF2-40B4-BE49-F238E27FC236}">
                                  <a16:creationId xmlns:a16="http://schemas.microsoft.com/office/drawing/2014/main" id="{D3C46445-022B-3E80-0315-C414DF7CB01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38" name="그룹 1137">
                          <a:extLst>
                            <a:ext uri="{FF2B5EF4-FFF2-40B4-BE49-F238E27FC236}">
                              <a16:creationId xmlns:a16="http://schemas.microsoft.com/office/drawing/2014/main" id="{6C767FC7-4D1E-7887-944B-699A85CC97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01849" y="4641994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39" name="직선 연결선 1138">
                            <a:extLst>
                              <a:ext uri="{FF2B5EF4-FFF2-40B4-BE49-F238E27FC236}">
                                <a16:creationId xmlns:a16="http://schemas.microsoft.com/office/drawing/2014/main" id="{83831932-6DEA-056E-053F-51CB35F409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2" name="직선 연결선 1141">
                            <a:extLst>
                              <a:ext uri="{FF2B5EF4-FFF2-40B4-BE49-F238E27FC236}">
                                <a16:creationId xmlns:a16="http://schemas.microsoft.com/office/drawing/2014/main" id="{781EE8AE-1557-858F-5646-409B62A6DE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126" name="그룹 1125">
                        <a:extLst>
                          <a:ext uri="{FF2B5EF4-FFF2-40B4-BE49-F238E27FC236}">
                            <a16:creationId xmlns:a16="http://schemas.microsoft.com/office/drawing/2014/main" id="{A56FF406-E71A-B7EA-0AD5-85B7563A9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9291" y="4573366"/>
                        <a:ext cx="244800" cy="244800"/>
                        <a:chOff x="2089780" y="4119441"/>
                        <a:chExt cx="244800" cy="244800"/>
                      </a:xfrm>
                    </p:grpSpPr>
                    <p:grpSp>
                      <p:nvGrpSpPr>
                        <p:cNvPr id="1127" name="그룹 1126">
                          <a:extLst>
                            <a:ext uri="{FF2B5EF4-FFF2-40B4-BE49-F238E27FC236}">
                              <a16:creationId xmlns:a16="http://schemas.microsoft.com/office/drawing/2014/main" id="{623863BB-5AB8-6FE5-8E8D-BF93E57D3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9780" y="4119441"/>
                          <a:ext cx="244800" cy="244800"/>
                          <a:chOff x="1894210" y="4119441"/>
                          <a:chExt cx="244800" cy="244800"/>
                        </a:xfrm>
                      </p:grpSpPr>
                      <p:pic>
                        <p:nvPicPr>
                          <p:cNvPr id="1131" name="Picture 4">
                            <a:extLst>
                              <a:ext uri="{FF2B5EF4-FFF2-40B4-BE49-F238E27FC236}">
                                <a16:creationId xmlns:a16="http://schemas.microsoft.com/office/drawing/2014/main" id="{3D6332B1-CE03-DAAC-EB10-9DDED5F2BC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210" y="4119441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8FDF5846-AA7D-13B8-D488-178526AE694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1920409" y="4162084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133" name="그룹 1132">
                              <a:extLst>
                                <a:ext uri="{FF2B5EF4-FFF2-40B4-BE49-F238E27FC236}">
                                  <a16:creationId xmlns:a16="http://schemas.microsoft.com/office/drawing/2014/main" id="{6252B3B0-D444-6B60-B7EF-DAC3F19344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135" name="직선 연결선 1134">
                                <a:extLst>
                                  <a:ext uri="{FF2B5EF4-FFF2-40B4-BE49-F238E27FC236}">
                                    <a16:creationId xmlns:a16="http://schemas.microsoft.com/office/drawing/2014/main" id="{99884B76-C805-809F-FA49-65704CD4FFD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36" name="직선 연결선 1135">
                                <a:extLst>
                                  <a:ext uri="{FF2B5EF4-FFF2-40B4-BE49-F238E27FC236}">
                                    <a16:creationId xmlns:a16="http://schemas.microsoft.com/office/drawing/2014/main" id="{0BAD889C-9525-E978-3733-39C164DA5A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34" name="타원 1133">
                              <a:extLst>
                                <a:ext uri="{FF2B5EF4-FFF2-40B4-BE49-F238E27FC236}">
                                  <a16:creationId xmlns:a16="http://schemas.microsoft.com/office/drawing/2014/main" id="{6CA884D2-C64F-48AB-2D79-92FAD4B2FC7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128" name="그룹 1127">
                          <a:extLst>
                            <a:ext uri="{FF2B5EF4-FFF2-40B4-BE49-F238E27FC236}">
                              <a16:creationId xmlns:a16="http://schemas.microsoft.com/office/drawing/2014/main" id="{85BB5032-3B72-0E3C-56A8-718BD0BAFC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562" y="4161007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29" name="직선 연결선 1128">
                            <a:extLst>
                              <a:ext uri="{FF2B5EF4-FFF2-40B4-BE49-F238E27FC236}">
                                <a16:creationId xmlns:a16="http://schemas.microsoft.com/office/drawing/2014/main" id="{26A5BA1A-219A-4340-038F-EFE772E1D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0" name="직선 연결선 1129">
                            <a:extLst>
                              <a:ext uri="{FF2B5EF4-FFF2-40B4-BE49-F238E27FC236}">
                                <a16:creationId xmlns:a16="http://schemas.microsoft.com/office/drawing/2014/main" id="{A0A94360-FA9E-2062-CFE8-3503FC1642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41" name="그룹 40">
                      <a:extLst>
                        <a:ext uri="{FF2B5EF4-FFF2-40B4-BE49-F238E27FC236}">
                          <a16:creationId xmlns:a16="http://schemas.microsoft.com/office/drawing/2014/main" id="{DB3DA410-3F19-B0EB-D895-F757251AC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170" y="3750763"/>
                      <a:ext cx="3188469" cy="940182"/>
                      <a:chOff x="4909170" y="3750763"/>
                      <a:chExt cx="3188469" cy="940182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24AB1358-9ECF-B013-9940-7911E6FEA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940182"/>
                        <a:chOff x="4909170" y="3750763"/>
                        <a:chExt cx="1492668" cy="940182"/>
                      </a:xfrm>
                    </p:grpSpPr>
                    <p:sp>
                      <p:nvSpPr>
                        <p:cNvPr id="75" name="직사각형 74">
                          <a:extLst>
                            <a:ext uri="{FF2B5EF4-FFF2-40B4-BE49-F238E27FC236}">
                              <a16:creationId xmlns:a16="http://schemas.microsoft.com/office/drawing/2014/main" id="{ABAD9E34-CB9F-8BDF-A0B5-94D22344A0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09170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A7693109-095C-8217-DF19-BC68CCCD5B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09170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23" name="직사각형 1122">
                            <a:extLst>
                              <a:ext uri="{FF2B5EF4-FFF2-40B4-BE49-F238E27FC236}">
                                <a16:creationId xmlns:a16="http://schemas.microsoft.com/office/drawing/2014/main" id="{53E0E37E-42FD-FD81-8F04-5141BB0068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24" name="TextBox 1123">
                            <a:extLst>
                              <a:ext uri="{FF2B5EF4-FFF2-40B4-BE49-F238E27FC236}">
                                <a16:creationId xmlns:a16="http://schemas.microsoft.com/office/drawing/2014/main" id="{77134937-20D4-6C45-513E-F2D5F8B94FA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3B3363B6-26E1-E113-1B35-F9F5DD8357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DD8C874E-CFF8-24E7-65BA-9F55A334F4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87099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CFDBCA4-AF36-93FF-348B-3170FA3DBD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0123" y="403552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106" name="Picture 4">
                            <a:extLst>
                              <a:ext uri="{FF2B5EF4-FFF2-40B4-BE49-F238E27FC236}">
                                <a16:creationId xmlns:a16="http://schemas.microsoft.com/office/drawing/2014/main" id="{881B3C63-459D-6FB0-E5E3-C16C1C61B0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09" name="그룹 1108">
                            <a:extLst>
                              <a:ext uri="{FF2B5EF4-FFF2-40B4-BE49-F238E27FC236}">
                                <a16:creationId xmlns:a16="http://schemas.microsoft.com/office/drawing/2014/main" id="{8D02A019-9314-0C0D-0F26-B4ED0BC155A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21" name="직사각형 1120">
                              <a:extLst>
                                <a:ext uri="{FF2B5EF4-FFF2-40B4-BE49-F238E27FC236}">
                                  <a16:creationId xmlns:a16="http://schemas.microsoft.com/office/drawing/2014/main" id="{BFA29EF9-2384-FD00-7F74-695759A6C8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22" name="직선 연결선 1121">
                              <a:extLst>
                                <a:ext uri="{FF2B5EF4-FFF2-40B4-BE49-F238E27FC236}">
                                  <a16:creationId xmlns:a16="http://schemas.microsoft.com/office/drawing/2014/main" id="{D43C98F3-4261-6FB8-DB9E-057423E68B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6" name="그룹 1115">
                            <a:extLst>
                              <a:ext uri="{FF2B5EF4-FFF2-40B4-BE49-F238E27FC236}">
                                <a16:creationId xmlns:a16="http://schemas.microsoft.com/office/drawing/2014/main" id="{2A4FDE27-C6A9-D4BB-FC5B-4AAD2BF5EA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17" name="직선 연결선 1116">
                              <a:extLst>
                                <a:ext uri="{FF2B5EF4-FFF2-40B4-BE49-F238E27FC236}">
                                  <a16:creationId xmlns:a16="http://schemas.microsoft.com/office/drawing/2014/main" id="{330745AC-002C-90AC-51F4-218213EB23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0" name="직선 연결선 1119">
                              <a:extLst>
                                <a:ext uri="{FF2B5EF4-FFF2-40B4-BE49-F238E27FC236}">
                                  <a16:creationId xmlns:a16="http://schemas.microsoft.com/office/drawing/2014/main" id="{37B80CAD-2870-8351-6944-C1D5CA0E80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105" name="TextBox 1104">
                          <a:extLst>
                            <a:ext uri="{FF2B5EF4-FFF2-40B4-BE49-F238E27FC236}">
                              <a16:creationId xmlns:a16="http://schemas.microsoft.com/office/drawing/2014/main" id="{851068E1-9493-1152-0ED7-F5224A65F9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100D8B0E-3306-6E53-FA5B-DB4ABE4C9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940182"/>
                        <a:chOff x="6604971" y="3750763"/>
                        <a:chExt cx="1492668" cy="940182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ED9AAE5-7539-F1FC-B239-898A3190A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4971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089461E6-5B62-BDF4-4293-EC64A4623E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4971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73" name="직사각형 72">
                            <a:extLst>
                              <a:ext uri="{FF2B5EF4-FFF2-40B4-BE49-F238E27FC236}">
                                <a16:creationId xmlns:a16="http://schemas.microsoft.com/office/drawing/2014/main" id="{7B0993A6-3669-E7B5-A6D7-6DDCA9CF0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74" name="TextBox 73">
                            <a:extLst>
                              <a:ext uri="{FF2B5EF4-FFF2-40B4-BE49-F238E27FC236}">
                                <a16:creationId xmlns:a16="http://schemas.microsoft.com/office/drawing/2014/main" id="{1CF26D7F-3569-0BBE-D111-FAEB12F185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75444A2A-B420-E5C9-6C32-C728886D02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164188FF-088C-D9C7-827E-41A167B333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82900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35403879-EC28-EA28-2054-A758989E5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85924" y="4035521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63" name="Picture 4">
                            <a:extLst>
                              <a:ext uri="{FF2B5EF4-FFF2-40B4-BE49-F238E27FC236}">
                                <a16:creationId xmlns:a16="http://schemas.microsoft.com/office/drawing/2014/main" id="{1DA73C0B-BA4A-5C07-5D94-BF1923E319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64" name="그룹 63">
                            <a:extLst>
                              <a:ext uri="{FF2B5EF4-FFF2-40B4-BE49-F238E27FC236}">
                                <a16:creationId xmlns:a16="http://schemas.microsoft.com/office/drawing/2014/main" id="{D2DA3FB4-ECA8-B8E3-DA32-244FB7FD7E68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68" name="그룹 67">
                              <a:extLst>
                                <a:ext uri="{FF2B5EF4-FFF2-40B4-BE49-F238E27FC236}">
                                  <a16:creationId xmlns:a16="http://schemas.microsoft.com/office/drawing/2014/main" id="{588C1D77-98D4-2B07-EB38-8B30C6EB407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71" name="직선 연결선 70">
                                <a:extLst>
                                  <a:ext uri="{FF2B5EF4-FFF2-40B4-BE49-F238E27FC236}">
                                    <a16:creationId xmlns:a16="http://schemas.microsoft.com/office/drawing/2014/main" id="{6F0D9B2D-4F19-29C8-4F61-2CA055E0B3D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직선 연결선 71">
                                <a:extLst>
                                  <a:ext uri="{FF2B5EF4-FFF2-40B4-BE49-F238E27FC236}">
                                    <a16:creationId xmlns:a16="http://schemas.microsoft.com/office/drawing/2014/main" id="{71A58D13-F354-B33E-F872-75D5CF1E89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9" name="타원 68">
                              <a:extLst>
                                <a:ext uri="{FF2B5EF4-FFF2-40B4-BE49-F238E27FC236}">
                                  <a16:creationId xmlns:a16="http://schemas.microsoft.com/office/drawing/2014/main" id="{565DEFF7-669F-5969-91E8-63256225590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65" name="그룹 64">
                            <a:extLst>
                              <a:ext uri="{FF2B5EF4-FFF2-40B4-BE49-F238E27FC236}">
                                <a16:creationId xmlns:a16="http://schemas.microsoft.com/office/drawing/2014/main" id="{5540388E-E736-A312-9CB3-3E8CA546B7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66" name="직선 연결선 65">
                              <a:extLst>
                                <a:ext uri="{FF2B5EF4-FFF2-40B4-BE49-F238E27FC236}">
                                  <a16:creationId xmlns:a16="http://schemas.microsoft.com/office/drawing/2014/main" id="{308F5D86-B026-BDEF-7AAC-B784BF44057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직선 연결선 66">
                              <a:extLst>
                                <a:ext uri="{FF2B5EF4-FFF2-40B4-BE49-F238E27FC236}">
                                  <a16:creationId xmlns:a16="http://schemas.microsoft.com/office/drawing/2014/main" id="{21688D8A-00A8-8231-ADD4-3B7F2B3E9B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F60F06F-CC72-F214-3672-3103036658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163639" y="241398"/>
            <a:ext cx="11028361" cy="276999"/>
            <a:chOff x="1450975" y="1656183"/>
            <a:chExt cx="1102836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163639" y="632725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C066B9-AD7C-9FDD-C950-A99C581FB2BB}"/>
              </a:ext>
            </a:extLst>
          </p:cNvPr>
          <p:cNvGrpSpPr/>
          <p:nvPr/>
        </p:nvGrpSpPr>
        <p:grpSpPr>
          <a:xfrm>
            <a:off x="6335351" y="1591964"/>
            <a:ext cx="5359505" cy="3354270"/>
            <a:chOff x="6099828" y="1687123"/>
            <a:chExt cx="5359505" cy="33542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A8D91DC-524E-AEEF-05FE-BDC0C22A9A7C}"/>
                </a:ext>
              </a:extLst>
            </p:cNvPr>
            <p:cNvGrpSpPr/>
            <p:nvPr/>
          </p:nvGrpSpPr>
          <p:grpSpPr>
            <a:xfrm>
              <a:off x="6099828" y="1687123"/>
              <a:ext cx="5359505" cy="3354270"/>
              <a:chOff x="6099828" y="1687123"/>
              <a:chExt cx="5359505" cy="335427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099828" y="1918501"/>
                <a:ext cx="5359505" cy="3122892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741C606-7876-9220-E1C8-01C5376399DA}"/>
                  </a:ext>
                </a:extLst>
              </p:cNvPr>
              <p:cNvGrpSpPr/>
              <p:nvPr/>
            </p:nvGrpSpPr>
            <p:grpSpPr>
              <a:xfrm>
                <a:off x="6099828" y="1918499"/>
                <a:ext cx="5359504" cy="388800"/>
                <a:chOff x="1439026" y="1395559"/>
                <a:chExt cx="5359504" cy="38880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352B777-D187-2023-7888-54DCA9A625FE}"/>
                    </a:ext>
                  </a:extLst>
                </p:cNvPr>
                <p:cNvSpPr/>
                <p:nvPr/>
              </p:nvSpPr>
              <p:spPr>
                <a:xfrm>
                  <a:off x="1439026" y="1395559"/>
                  <a:ext cx="535950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903259B-AF7B-6DA7-20B1-571B71294EB5}"/>
                    </a:ext>
                  </a:extLst>
                </p:cNvPr>
                <p:cNvSpPr txBox="1"/>
                <p:nvPr/>
              </p:nvSpPr>
              <p:spPr>
                <a:xfrm>
                  <a:off x="2163916" y="1474543"/>
                  <a:ext cx="39097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기록할 때 마다 버프 효과를 추가 획득하므로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099828" y="1687123"/>
                <a:ext cx="3922373" cy="231923"/>
                <a:chOff x="1460890" y="1092616"/>
                <a:chExt cx="3922373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66980E4-884A-75DF-AE2C-3C66E57D6AC6}"/>
                </a:ext>
              </a:extLst>
            </p:cNvPr>
            <p:cNvGrpSpPr/>
            <p:nvPr/>
          </p:nvGrpSpPr>
          <p:grpSpPr>
            <a:xfrm>
              <a:off x="6345514" y="2565249"/>
              <a:ext cx="4868133" cy="2356549"/>
              <a:chOff x="6475197" y="2946140"/>
              <a:chExt cx="4868133" cy="235654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4667004-48B8-161E-7B12-7C7EA5974057}"/>
                  </a:ext>
                </a:extLst>
              </p:cNvPr>
              <p:cNvGrpSpPr/>
              <p:nvPr/>
            </p:nvGrpSpPr>
            <p:grpSpPr>
              <a:xfrm>
                <a:off x="9285158" y="2946140"/>
                <a:ext cx="2058172" cy="2356549"/>
                <a:chOff x="9285158" y="2946140"/>
                <a:chExt cx="2058172" cy="2356549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F4AEDCA-EA5B-5D1A-2F2C-627A46F7FF9B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32BCD9E-DDD5-7525-41E9-D97965569FB2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C8BC0ED6-73CF-4093-05D6-02940EF5322B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42810854-3E90-31DC-B018-173C630D0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4890E526-7EE3-6D14-F21D-9AC2D99E57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13" name="사각형: 둥근 모서리 112">
                          <a:extLst>
                            <a:ext uri="{FF2B5EF4-FFF2-40B4-BE49-F238E27FC236}">
                              <a16:creationId xmlns:a16="http://schemas.microsoft.com/office/drawing/2014/main" id="{02916DC3-C168-D997-5173-0AAC24275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이등변 삼각형 113">
                          <a:extLst>
                            <a:ext uri="{FF2B5EF4-FFF2-40B4-BE49-F238E27FC236}">
                              <a16:creationId xmlns:a16="http://schemas.microsoft.com/office/drawing/2014/main" id="{B3E55334-2DC8-75AE-A776-F1358A47B2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2" name="그림 111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0109FFA-D22A-BC49-10D4-E100A9D90C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7716D095-9BF3-7A27-B958-90B9EA561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4D8F5290-2988-C454-3E74-1BAE580D0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5125BB57-5AE5-9651-6045-9667D6202E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9" name="직사각형 108">
                          <a:extLst>
                            <a:ext uri="{FF2B5EF4-FFF2-40B4-BE49-F238E27FC236}">
                              <a16:creationId xmlns:a16="http://schemas.microsoft.com/office/drawing/2014/main" id="{AA72361C-9F0B-FFAD-28E8-FB9A755BC4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0CC04828-089C-0FAB-1492-264629888E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EAB315AE-1373-DFB6-C16E-BE62A3087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그룹 80">
                        <a:extLst>
                          <a:ext uri="{FF2B5EF4-FFF2-40B4-BE49-F238E27FC236}">
                            <a16:creationId xmlns:a16="http://schemas.microsoft.com/office/drawing/2014/main" id="{5D0AB937-5080-4681-FB07-FA7A96A93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105" name="그룹 104">
                          <a:extLst>
                            <a:ext uri="{FF2B5EF4-FFF2-40B4-BE49-F238E27FC236}">
                              <a16:creationId xmlns:a16="http://schemas.microsoft.com/office/drawing/2014/main" id="{5D619BA1-E768-420C-80D3-BBB1A91CC1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B3E72501-3644-85C2-47CC-10E8DFBB4E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8" name="TextBox 107">
                            <a:extLst>
                              <a:ext uri="{FF2B5EF4-FFF2-40B4-BE49-F238E27FC236}">
                                <a16:creationId xmlns:a16="http://schemas.microsoft.com/office/drawing/2014/main" id="{E8DB7CBC-60DF-F7C3-3AA1-91987B0F90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" name="그림 10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1ED2530-B96B-CC15-944F-921E95256A7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4AC31156-7353-2CF4-E5C4-516777EFA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직선 연결선 82">
                        <a:extLst>
                          <a:ext uri="{FF2B5EF4-FFF2-40B4-BE49-F238E27FC236}">
                            <a16:creationId xmlns:a16="http://schemas.microsoft.com/office/drawing/2014/main" id="{A5F87CEE-12AE-BE7F-7CA7-B4ABA61D70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84" name="그림 83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ADB24DF-2C22-BE10-22CA-A7FEB1F15C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9BCEADEE-428E-35DE-0500-6BD69323B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FC005126-FBC5-835E-4DF3-7009869199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3" name="TextBox 102">
                            <a:extLst>
                              <a:ext uri="{FF2B5EF4-FFF2-40B4-BE49-F238E27FC236}">
                                <a16:creationId xmlns:a16="http://schemas.microsoft.com/office/drawing/2014/main" id="{03960699-EA57-69D3-253B-F98EE58F74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4" name="TextBox 103">
                            <a:extLst>
                              <a:ext uri="{FF2B5EF4-FFF2-40B4-BE49-F238E27FC236}">
                                <a16:creationId xmlns:a16="http://schemas.microsoft.com/office/drawing/2014/main" id="{4C07F1EF-C954-DEDE-0E56-D98CACA4C22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DE2BDEF5-E48C-0FE3-0B92-42853BEB32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97" name="Picture 4">
                            <a:extLst>
                              <a:ext uri="{FF2B5EF4-FFF2-40B4-BE49-F238E27FC236}">
                                <a16:creationId xmlns:a16="http://schemas.microsoft.com/office/drawing/2014/main" id="{0B310F06-48AE-3A82-3A9F-379267E1FA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8" name="그룹 97">
                            <a:extLst>
                              <a:ext uri="{FF2B5EF4-FFF2-40B4-BE49-F238E27FC236}">
                                <a16:creationId xmlns:a16="http://schemas.microsoft.com/office/drawing/2014/main" id="{1BB5E896-8C4A-8DF0-9E72-7111BE1A07B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99" name="그룹 98">
                              <a:extLst>
                                <a:ext uri="{FF2B5EF4-FFF2-40B4-BE49-F238E27FC236}">
                                  <a16:creationId xmlns:a16="http://schemas.microsoft.com/office/drawing/2014/main" id="{09C0BF49-0CC6-F763-1885-4995C24C2C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1" name="직선 연결선 100">
                                <a:extLst>
                                  <a:ext uri="{FF2B5EF4-FFF2-40B4-BE49-F238E27FC236}">
                                    <a16:creationId xmlns:a16="http://schemas.microsoft.com/office/drawing/2014/main" id="{2D947481-7785-7A4D-64E0-95A4EE69F30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2" name="직선 연결선 101">
                                <a:extLst>
                                  <a:ext uri="{FF2B5EF4-FFF2-40B4-BE49-F238E27FC236}">
                                    <a16:creationId xmlns:a16="http://schemas.microsoft.com/office/drawing/2014/main" id="{B9513559-C814-D45C-96DD-42CA7C680F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0" name="타원 99">
                              <a:extLst>
                                <a:ext uri="{FF2B5EF4-FFF2-40B4-BE49-F238E27FC236}">
                                  <a16:creationId xmlns:a16="http://schemas.microsoft.com/office/drawing/2014/main" id="{1805F79F-C7CD-600D-82F4-39E9BC42F1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0FC89F38-DB82-32A5-E359-D2F0E481F2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81E28C0-6C2A-4356-B0BB-DE661333D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0A604C3B-F51D-1BFC-1975-217EDB2080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5C8EC25B-334A-0FF4-8323-75C6C5A163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88" name="그룹 87">
                          <a:extLst>
                            <a:ext uri="{FF2B5EF4-FFF2-40B4-BE49-F238E27FC236}">
                              <a16:creationId xmlns:a16="http://schemas.microsoft.com/office/drawing/2014/main" id="{B402310C-9EFA-6A29-0C4A-D0E1F38AF3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89" name="Picture 4">
                            <a:extLst>
                              <a:ext uri="{FF2B5EF4-FFF2-40B4-BE49-F238E27FC236}">
                                <a16:creationId xmlns:a16="http://schemas.microsoft.com/office/drawing/2014/main" id="{7EDF76C7-E101-B2E9-4EEA-98DFEF7C04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0" name="그룹 89">
                            <a:extLst>
                              <a:ext uri="{FF2B5EF4-FFF2-40B4-BE49-F238E27FC236}">
                                <a16:creationId xmlns:a16="http://schemas.microsoft.com/office/drawing/2014/main" id="{48CE6FBB-EE38-6C39-D4E0-D75EA758B3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91" name="직사각형 90">
                              <a:extLst>
                                <a:ext uri="{FF2B5EF4-FFF2-40B4-BE49-F238E27FC236}">
                                  <a16:creationId xmlns:a16="http://schemas.microsoft.com/office/drawing/2014/main" id="{1F6DF2D7-3F38-1726-EB95-FE3361923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92" name="직선 연결선 91">
                              <a:extLst>
                                <a:ext uri="{FF2B5EF4-FFF2-40B4-BE49-F238E27FC236}">
                                  <a16:creationId xmlns:a16="http://schemas.microsoft.com/office/drawing/2014/main" id="{2395DC8A-E526-1128-9573-0A89CC7EF0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EA359E3-0467-6228-3AEF-07B3FE6EAB7E}"/>
                    </a:ext>
                  </a:extLst>
                </p:cNvPr>
                <p:cNvSpPr txBox="1"/>
                <p:nvPr/>
              </p:nvSpPr>
              <p:spPr>
                <a:xfrm>
                  <a:off x="9953544" y="5102634"/>
                  <a:ext cx="72140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효과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E5A2714-2B7D-546D-F844-E29C6614F840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2058172" cy="1643681"/>
                <a:chOff x="6475197" y="2946140"/>
                <a:chExt cx="2058172" cy="164368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95D4423-0041-55D2-FE08-7F5CDA937481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5E51691-1211-FD1C-A90D-E026FBE1E393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8448EA2-13E3-8A84-A003-D2939DA97C0B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FB462129-9DF8-F9CC-9B05-ABE691BF8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F93958F7-5933-4ABF-0CF0-47974F8D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70" name="사각형: 둥근 모서리 69">
                          <a:extLst>
                            <a:ext uri="{FF2B5EF4-FFF2-40B4-BE49-F238E27FC236}">
                              <a16:creationId xmlns:a16="http://schemas.microsoft.com/office/drawing/2014/main" id="{222743D3-F143-E5E6-DEB2-11CE5203D0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이등변 삼각형 70">
                          <a:extLst>
                            <a:ext uri="{FF2B5EF4-FFF2-40B4-BE49-F238E27FC236}">
                              <a16:creationId xmlns:a16="http://schemas.microsoft.com/office/drawing/2014/main" id="{DDA85927-2EE5-DE9D-A49F-7FBE82019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69" name="그림 68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E085FC6-BBD5-3B28-6E23-F4DDB1F0B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CBD6DE7-D459-5225-F3BB-CDC1F7716A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57" name="직사각형 56">
                        <a:extLst>
                          <a:ext uri="{FF2B5EF4-FFF2-40B4-BE49-F238E27FC236}">
                            <a16:creationId xmlns:a16="http://schemas.microsoft.com/office/drawing/2014/main" id="{63CA5BAA-54D5-F3DD-AC3E-582D663EBB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33DE73F0-6050-B56A-8B51-530CC30BE3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0E87559D-979D-FA56-E89F-0CDA29A6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100BB172-117F-E11C-9496-3B33B166D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59" name="그룹 58">
                        <a:extLst>
                          <a:ext uri="{FF2B5EF4-FFF2-40B4-BE49-F238E27FC236}">
                            <a16:creationId xmlns:a16="http://schemas.microsoft.com/office/drawing/2014/main" id="{B53B1573-286B-BD58-F5B8-1A06BC19E5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62" name="그룹 61">
                          <a:extLst>
                            <a:ext uri="{FF2B5EF4-FFF2-40B4-BE49-F238E27FC236}">
                              <a16:creationId xmlns:a16="http://schemas.microsoft.com/office/drawing/2014/main" id="{376D71A1-1A2F-072B-DD22-8F50B89142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CFEEBEC4-2FCB-5CDC-FB99-E924AA1C8C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356708AE-5E5B-4630-4737-01741B3A22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63" name="그림 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F5FF2A5-1405-6900-0025-278E7A0EA0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33984CB9-B2B5-AF2A-8C68-ACC983EF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1" name="그림 60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9A07DAF-8734-4420-56E8-4FAE5C0401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2E943F3-6639-7A8F-619A-EAF96005BFB4}"/>
                    </a:ext>
                  </a:extLst>
                </p:cNvPr>
                <p:cNvSpPr txBox="1"/>
                <p:nvPr/>
              </p:nvSpPr>
              <p:spPr>
                <a:xfrm>
                  <a:off x="7055417" y="4389766"/>
                  <a:ext cx="89773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기록 모드 기본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0405A1-46E0-848F-BEE6-AA3CE4B222B9}"/>
                  </a:ext>
                </a:extLst>
              </p:cNvPr>
              <p:cNvGrpSpPr/>
              <p:nvPr/>
            </p:nvGrpSpPr>
            <p:grpSpPr>
              <a:xfrm>
                <a:off x="8702429" y="3590745"/>
                <a:ext cx="413669" cy="345109"/>
                <a:chOff x="8702429" y="3590745"/>
                <a:chExt cx="413669" cy="345109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531B4BCC-405B-F94E-0481-FC46648C78EF}"/>
                    </a:ext>
                  </a:extLst>
                </p:cNvPr>
                <p:cNvSpPr/>
                <p:nvPr/>
              </p:nvSpPr>
              <p:spPr>
                <a:xfrm>
                  <a:off x="8702429" y="3590745"/>
                  <a:ext cx="413669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9A3C46-C9C3-79C2-5068-AE0A0D31AEE2}"/>
                    </a:ext>
                  </a:extLst>
                </p:cNvPr>
                <p:cNvSpPr txBox="1"/>
                <p:nvPr/>
              </p:nvSpPr>
              <p:spPr>
                <a:xfrm>
                  <a:off x="8712489" y="3720410"/>
                  <a:ext cx="378309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F0E89-65E3-8AE4-9988-E5691917291D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0D487-62C6-4D81-191B-6E8699952549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A296-F2C0-F627-D415-1FB2F77EE2BD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D2B2C-B0A7-07F7-94A9-3E4092EAD71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941A50-CFA7-E6F1-5854-9009357E7503}"/>
              </a:ext>
            </a:extLst>
          </p:cNvPr>
          <p:cNvGrpSpPr/>
          <p:nvPr/>
        </p:nvGrpSpPr>
        <p:grpSpPr>
          <a:xfrm>
            <a:off x="1163639" y="1591964"/>
            <a:ext cx="4693012" cy="5020604"/>
            <a:chOff x="1163639" y="1410439"/>
            <a:chExt cx="4693012" cy="50206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FF18AF-7077-768D-DC4E-7B6E25D39989}"/>
                </a:ext>
              </a:extLst>
            </p:cNvPr>
            <p:cNvGrpSpPr/>
            <p:nvPr/>
          </p:nvGrpSpPr>
          <p:grpSpPr>
            <a:xfrm>
              <a:off x="1163639" y="1410439"/>
              <a:ext cx="4693012" cy="5020604"/>
              <a:chOff x="1163639" y="1410439"/>
              <a:chExt cx="4693012" cy="502060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163639" y="1642362"/>
                <a:ext cx="4693012" cy="478868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23FD7B5-17FA-ECE8-A117-F66D76A6387C}"/>
                  </a:ext>
                </a:extLst>
              </p:cNvPr>
              <p:cNvGrpSpPr/>
              <p:nvPr/>
            </p:nvGrpSpPr>
            <p:grpSpPr>
              <a:xfrm>
                <a:off x="1163639" y="1410439"/>
                <a:ext cx="4693012" cy="231923"/>
                <a:chOff x="1456552" y="1795338"/>
                <a:chExt cx="4693012" cy="231923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795338"/>
                  <a:ext cx="4693012" cy="231923"/>
                  <a:chOff x="1460890" y="1093655"/>
                  <a:chExt cx="4693012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5578"/>
                    <a:ext cx="4195513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3655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C5B86A-EFF2-B06B-EDF0-028F8D8C5DE6}"/>
                    </a:ext>
                  </a:extLst>
                </p:cNvPr>
                <p:cNvSpPr txBox="1"/>
                <p:nvPr/>
              </p:nvSpPr>
              <p:spPr>
                <a:xfrm>
                  <a:off x="2459187" y="1803577"/>
                  <a:ext cx="1509562" cy="215444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양상은 왼쪽 슬롯부터 기록합니다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</p:grpSp>
        <p:pic>
          <p:nvPicPr>
            <p:cNvPr id="3" name="그림 2" descr="텍스트, 도표, 라인, 평면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922C996-DDF3-57D1-60C2-05BD8081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085" y="1801064"/>
              <a:ext cx="4370121" cy="4424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15333</TotalTime>
  <Words>3867</Words>
  <Application>Microsoft Office PowerPoint</Application>
  <PresentationFormat>와이드스크린</PresentationFormat>
  <Paragraphs>619</Paragraphs>
  <Slides>24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나눔고딕 ExtraBold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1792</cp:revision>
  <cp:lastPrinted>2025-01-14T11:10:08Z</cp:lastPrinted>
  <dcterms:created xsi:type="dcterms:W3CDTF">2025-01-08T09:31:21Z</dcterms:created>
  <dcterms:modified xsi:type="dcterms:W3CDTF">2025-04-03T12:18:24Z</dcterms:modified>
</cp:coreProperties>
</file>